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7" r:id="rId4"/>
    <p:sldId id="265" r:id="rId5"/>
    <p:sldId id="270" r:id="rId6"/>
    <p:sldId id="271" r:id="rId7"/>
    <p:sldId id="269" r:id="rId8"/>
    <p:sldId id="272" r:id="rId9"/>
    <p:sldId id="273" r:id="rId10"/>
    <p:sldId id="274" r:id="rId11"/>
    <p:sldId id="275" r:id="rId12"/>
    <p:sldId id="281" r:id="rId13"/>
    <p:sldId id="277" r:id="rId14"/>
    <p:sldId id="278" r:id="rId15"/>
    <p:sldId id="279" r:id="rId16"/>
    <p:sldId id="280" r:id="rId17"/>
  </p:sldIdLst>
  <p:sldSz cx="43199050" cy="2159952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70CA"/>
    <a:srgbClr val="051338"/>
    <a:srgbClr val="5B9BD5"/>
    <a:srgbClr val="BAF3FD"/>
    <a:srgbClr val="030D30"/>
    <a:srgbClr val="6C2E9A"/>
    <a:srgbClr val="594AA7"/>
    <a:srgbClr val="4764B2"/>
    <a:srgbClr val="2D89C3"/>
    <a:srgbClr val="466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27" d="100"/>
          <a:sy n="27" d="100"/>
        </p:scale>
        <p:origin x="18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CF138-0447-4663-93C2-03D209B990A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AC371F5-B0F7-4639-8EDC-98297D81F332}">
      <dgm:prSet phldrT="[文本]"/>
      <dgm:spPr>
        <a:ln>
          <a:noFill/>
        </a:ln>
        <a:effectLst>
          <a:glow rad="736600">
            <a:srgbClr val="5B9BD5">
              <a:alpha val="0"/>
            </a:srgbClr>
          </a:glow>
          <a:softEdge rad="190500"/>
        </a:effectLst>
      </dgm:spPr>
      <dgm:t>
        <a:bodyPr/>
        <a:lstStyle/>
        <a:p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根据搜索任务中的</a:t>
          </a:r>
          <a:r>
            <a:rPr lang="en-US" altLang="en-US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altLang="en-US" b="1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预测</a:t>
          </a:r>
          <a:r>
            <a:rPr lang="en-US" altLang="en-US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下</a:t>
          </a:r>
          <a:r>
            <a:rPr lang="en-US" altLang="en-US" b="1" dirty="0">
              <a:latin typeface="微软雅黑" panose="020B0503020204020204" charset="-122"/>
              <a:ea typeface="微软雅黑" panose="020B0503020204020204" charset="-122"/>
            </a:rPr>
            <a:t>doc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点击率，评价指标为不同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下</a:t>
          </a:r>
          <a:r>
            <a:rPr lang="en-US" altLang="zh-CN" b="1" dirty="0" err="1">
              <a:latin typeface="微软雅黑" panose="020B0503020204020204" charset="-122"/>
              <a:ea typeface="微软雅黑" panose="020B0503020204020204" charset="-122"/>
            </a:rPr>
            <a:t>auc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的平均值，即</a:t>
          </a:r>
          <a:r>
            <a:rPr lang="en-US" altLang="zh-CN" b="1" dirty="0" err="1">
              <a:latin typeface="微软雅黑" panose="020B0503020204020204" charset="-122"/>
              <a:ea typeface="微软雅黑" panose="020B0503020204020204" charset="-122"/>
            </a:rPr>
            <a:t>qauc</a:t>
          </a:r>
          <a:endParaRPr lang="zh-CN" altLang="en-US" b="1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1B1597A-B196-4AB0-A895-0957A643F8AA}" cxnId="{0FC12798-8010-4DC2-B43D-4076619B5865}" type="parTrans">
      <dgm:prSet/>
      <dgm:spPr/>
      <dgm:t>
        <a:bodyPr/>
        <a:lstStyle/>
        <a:p>
          <a:endParaRPr lang="zh-CN" altLang="en-US"/>
        </a:p>
      </dgm:t>
    </dgm:pt>
    <dgm:pt modelId="{F845C715-6097-46A7-B160-38DE74E93CF9}" cxnId="{0FC12798-8010-4DC2-B43D-4076619B5865}" type="sibTrans">
      <dgm:prSet/>
      <dgm:spPr/>
      <dgm:t>
        <a:bodyPr/>
        <a:lstStyle/>
        <a:p>
          <a:endParaRPr lang="zh-CN" altLang="en-US"/>
        </a:p>
      </dgm:t>
    </dgm:pt>
    <dgm:pt modelId="{FF40E9CB-FB54-4EFF-8F53-D331BC07C740}">
      <dgm:prSet phldrT="[文本]"/>
      <dgm:spPr>
        <a:ln>
          <a:noFill/>
        </a:ln>
        <a:effectLst>
          <a:glow rad="736600">
            <a:srgbClr val="5B9BD5">
              <a:alpha val="0"/>
            </a:srgbClr>
          </a:glow>
          <a:softEdge rad="190500"/>
        </a:effectLst>
      </dgm:spPr>
      <dgm:t>
        <a:bodyPr/>
        <a:lstStyle/>
        <a:p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根据题目要求预测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下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doc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点击率，将其视为分类问题，构造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的特征，使用</a:t>
          </a:r>
          <a:r>
            <a:rPr lang="en-US" altLang="zh-CN" b="1" dirty="0" err="1">
              <a:latin typeface="微软雅黑" panose="020B0503020204020204" charset="-122"/>
              <a:ea typeface="微软雅黑" panose="020B0503020204020204" charset="-122"/>
            </a:rPr>
            <a:t>lightgbm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以及</a:t>
          </a:r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ESIM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模型解决问题。 </a:t>
          </a:r>
        </a:p>
      </dgm:t>
    </dgm:pt>
    <dgm:pt modelId="{AA8E44D9-EBFB-49E0-8789-54B0586EB98F}" cxnId="{41E87962-3375-4B57-A236-3CDCCDF01FE5}" type="parTrans">
      <dgm:prSet/>
      <dgm:spPr/>
      <dgm:t>
        <a:bodyPr/>
        <a:lstStyle/>
        <a:p>
          <a:endParaRPr lang="zh-CN" altLang="en-US"/>
        </a:p>
      </dgm:t>
    </dgm:pt>
    <dgm:pt modelId="{EB5021E0-8C05-49A6-9B01-978E0B1E1580}" cxnId="{41E87962-3375-4B57-A236-3CDCCDF01FE5}" type="sibTrans">
      <dgm:prSet/>
      <dgm:spPr/>
      <dgm:t>
        <a:bodyPr/>
        <a:lstStyle/>
        <a:p>
          <a:endParaRPr lang="zh-CN" altLang="en-US"/>
        </a:p>
      </dgm:t>
    </dgm:pt>
    <dgm:pt modelId="{2D648934-201B-4F48-A5AB-0BD9AC7A49BB}">
      <dgm:prSet phldrT="[文本]"/>
      <dgm:spPr>
        <a:ln>
          <a:noFill/>
        </a:ln>
        <a:effectLst>
          <a:glow rad="736600">
            <a:srgbClr val="5B9BD5">
              <a:alpha val="0"/>
            </a:srgbClr>
          </a:glow>
          <a:softEdge rad="190500"/>
        </a:effectLst>
      </dgm:spPr>
      <dgm:t>
        <a:bodyPr/>
        <a:lstStyle/>
        <a:p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1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、</a:t>
          </a:r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训练单模，给神经网络加特征，使单模达到高水平</a:t>
          </a:r>
          <a:endParaRPr lang="en-US" altLang="zh-CN" b="1" dirty="0">
            <a:latin typeface="微软雅黑" panose="020B0503020204020204" charset="-122"/>
            <a:ea typeface="微软雅黑" panose="020B0503020204020204" charset="-122"/>
          </a:endParaRPr>
        </a:p>
        <a:p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2</a:t>
          </a:r>
          <a:r>
            <a:rPr lang="zh-CN" altLang="en-US" b="1" dirty="0">
              <a:latin typeface="微软雅黑" panose="020B0503020204020204" charset="-122"/>
              <a:ea typeface="微软雅黑" panose="020B0503020204020204" charset="-122"/>
            </a:rPr>
            <a:t>、训练多个差异较大的模型，使模型融合后得到高收益</a:t>
          </a:r>
          <a:r>
            <a: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(</a:t>
          </a:r>
          <a:r>
            <a: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采用方案</a:t>
          </a:r>
          <a:r>
            <a: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rPr>
            <a:t>)</a:t>
          </a:r>
          <a:endParaRPr lang="zh-CN" altLang="en-US" b="1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</a:endParaRPr>
        </a:p>
      </dgm:t>
    </dgm:pt>
    <dgm:pt modelId="{568D2FAB-4A1D-4BFF-B0FC-C161764F557B}" cxnId="{3125AC61-FAF5-407B-A651-EB345F25F488}" type="parTrans">
      <dgm:prSet/>
      <dgm:spPr/>
      <dgm:t>
        <a:bodyPr/>
        <a:lstStyle/>
        <a:p>
          <a:endParaRPr lang="zh-CN" altLang="en-US"/>
        </a:p>
      </dgm:t>
    </dgm:pt>
    <dgm:pt modelId="{49917424-59E7-4563-BB9E-369E819C03F4}" cxnId="{3125AC61-FAF5-407B-A651-EB345F25F488}" type="sibTrans">
      <dgm:prSet/>
      <dgm:spPr/>
      <dgm:t>
        <a:bodyPr/>
        <a:lstStyle/>
        <a:p>
          <a:endParaRPr lang="zh-CN" altLang="en-US"/>
        </a:p>
      </dgm:t>
    </dgm:pt>
    <dgm:pt modelId="{A8149296-AAEB-4EC3-8C0A-A386014C5E22}" type="pres">
      <dgm:prSet presAssocID="{408CF138-0447-4663-93C2-03D209B990A6}" presName="CompostProcess" presStyleCnt="0">
        <dgm:presLayoutVars>
          <dgm:dir/>
          <dgm:resizeHandles val="exact"/>
        </dgm:presLayoutVars>
      </dgm:prSet>
      <dgm:spPr/>
    </dgm:pt>
    <dgm:pt modelId="{5AE4F138-5DCD-4B80-8CE4-E8A592938049}" type="pres">
      <dgm:prSet presAssocID="{408CF138-0447-4663-93C2-03D209B990A6}" presName="arrow" presStyleLbl="bgShp" presStyleIdx="0" presStyleCnt="1"/>
      <dgm:spPr>
        <a:effectLst>
          <a:softEdge rad="127000"/>
        </a:effectLst>
      </dgm:spPr>
    </dgm:pt>
    <dgm:pt modelId="{11088393-B0F5-4404-ADF1-68188D68ED58}" type="pres">
      <dgm:prSet presAssocID="{408CF138-0447-4663-93C2-03D209B990A6}" presName="linearProcess" presStyleCnt="0"/>
      <dgm:spPr/>
    </dgm:pt>
    <dgm:pt modelId="{671D9AA9-DDDD-400B-8645-E811791D3614}" type="pres">
      <dgm:prSet presAssocID="{DAC371F5-B0F7-4639-8EDC-98297D81F332}" presName="textNode" presStyleLbl="node1" presStyleIdx="0" presStyleCnt="3" custScaleY="118602" custLinFactNeighborX="11" custLinFactNeighborY="38986">
        <dgm:presLayoutVars>
          <dgm:bulletEnabled val="1"/>
        </dgm:presLayoutVars>
      </dgm:prSet>
      <dgm:spPr/>
    </dgm:pt>
    <dgm:pt modelId="{C1EDABCE-8DB3-4D43-BEBB-C6F87144A863}" type="pres">
      <dgm:prSet presAssocID="{F845C715-6097-46A7-B160-38DE74E93CF9}" presName="sibTrans" presStyleCnt="0"/>
      <dgm:spPr/>
    </dgm:pt>
    <dgm:pt modelId="{1EA05F66-E201-40F6-95E7-D7D61D66E70E}" type="pres">
      <dgm:prSet presAssocID="{FF40E9CB-FB54-4EFF-8F53-D331BC07C740}" presName="textNode" presStyleLbl="node1" presStyleIdx="1" presStyleCnt="3" custLinFactNeighborY="38986">
        <dgm:presLayoutVars>
          <dgm:bulletEnabled val="1"/>
        </dgm:presLayoutVars>
      </dgm:prSet>
      <dgm:spPr/>
    </dgm:pt>
    <dgm:pt modelId="{1F28B548-40BC-42C0-84DA-E4D3D0356991}" type="pres">
      <dgm:prSet presAssocID="{EB5021E0-8C05-49A6-9B01-978E0B1E1580}" presName="sibTrans" presStyleCnt="0"/>
      <dgm:spPr/>
    </dgm:pt>
    <dgm:pt modelId="{9BCB89B6-EF95-431B-B0C1-7803212D3E52}" type="pres">
      <dgm:prSet presAssocID="{2D648934-201B-4F48-A5AB-0BD9AC7A49BB}" presName="textNode" presStyleLbl="node1" presStyleIdx="2" presStyleCnt="3" custLinFactNeighborY="38986">
        <dgm:presLayoutVars>
          <dgm:bulletEnabled val="1"/>
        </dgm:presLayoutVars>
      </dgm:prSet>
      <dgm:spPr/>
    </dgm:pt>
  </dgm:ptLst>
  <dgm:cxnLst>
    <dgm:cxn modelId="{3125AC61-FAF5-407B-A651-EB345F25F488}" srcId="{408CF138-0447-4663-93C2-03D209B990A6}" destId="{2D648934-201B-4F48-A5AB-0BD9AC7A49BB}" srcOrd="2" destOrd="0" parTransId="{568D2FAB-4A1D-4BFF-B0FC-C161764F557B}" sibTransId="{49917424-59E7-4563-BB9E-369E819C03F4}"/>
    <dgm:cxn modelId="{41E87962-3375-4B57-A236-3CDCCDF01FE5}" srcId="{408CF138-0447-4663-93C2-03D209B990A6}" destId="{FF40E9CB-FB54-4EFF-8F53-D331BC07C740}" srcOrd="1" destOrd="0" parTransId="{AA8E44D9-EBFB-49E0-8789-54B0586EB98F}" sibTransId="{EB5021E0-8C05-49A6-9B01-978E0B1E1580}"/>
    <dgm:cxn modelId="{BA60C946-78CC-45F1-8EEF-5F0B9BA24BB9}" type="presOf" srcId="{408CF138-0447-4663-93C2-03D209B990A6}" destId="{A8149296-AAEB-4EC3-8C0A-A386014C5E22}" srcOrd="0" destOrd="0" presId="urn:microsoft.com/office/officeart/2005/8/layout/hProcess9"/>
    <dgm:cxn modelId="{E7E32A8E-F8DE-4254-9CEA-024D2ECEE97D}" type="presOf" srcId="{2D648934-201B-4F48-A5AB-0BD9AC7A49BB}" destId="{9BCB89B6-EF95-431B-B0C1-7803212D3E52}" srcOrd="0" destOrd="0" presId="urn:microsoft.com/office/officeart/2005/8/layout/hProcess9"/>
    <dgm:cxn modelId="{0FC12798-8010-4DC2-B43D-4076619B5865}" srcId="{408CF138-0447-4663-93C2-03D209B990A6}" destId="{DAC371F5-B0F7-4639-8EDC-98297D81F332}" srcOrd="0" destOrd="0" parTransId="{21B1597A-B196-4AB0-A895-0957A643F8AA}" sibTransId="{F845C715-6097-46A7-B160-38DE74E93CF9}"/>
    <dgm:cxn modelId="{C6A65ECE-9429-4C11-BF36-86834D456AC7}" type="presOf" srcId="{FF40E9CB-FB54-4EFF-8F53-D331BC07C740}" destId="{1EA05F66-E201-40F6-95E7-D7D61D66E70E}" srcOrd="0" destOrd="0" presId="urn:microsoft.com/office/officeart/2005/8/layout/hProcess9"/>
    <dgm:cxn modelId="{6804EEDA-5389-4767-BFC8-2795FA452C25}" type="presOf" srcId="{DAC371F5-B0F7-4639-8EDC-98297D81F332}" destId="{671D9AA9-DDDD-400B-8645-E811791D3614}" srcOrd="0" destOrd="0" presId="urn:microsoft.com/office/officeart/2005/8/layout/hProcess9"/>
    <dgm:cxn modelId="{C865FED1-416A-4C15-A12A-9F27F45515C6}" type="presParOf" srcId="{A8149296-AAEB-4EC3-8C0A-A386014C5E22}" destId="{5AE4F138-5DCD-4B80-8CE4-E8A592938049}" srcOrd="0" destOrd="0" presId="urn:microsoft.com/office/officeart/2005/8/layout/hProcess9"/>
    <dgm:cxn modelId="{7B3AA74E-0702-4F65-BCAC-A6B28D95F93D}" type="presParOf" srcId="{A8149296-AAEB-4EC3-8C0A-A386014C5E22}" destId="{11088393-B0F5-4404-ADF1-68188D68ED58}" srcOrd="1" destOrd="0" presId="urn:microsoft.com/office/officeart/2005/8/layout/hProcess9"/>
    <dgm:cxn modelId="{B49D8DB7-D4E3-4306-9622-5A7D07D6824A}" type="presParOf" srcId="{11088393-B0F5-4404-ADF1-68188D68ED58}" destId="{671D9AA9-DDDD-400B-8645-E811791D3614}" srcOrd="0" destOrd="0" presId="urn:microsoft.com/office/officeart/2005/8/layout/hProcess9"/>
    <dgm:cxn modelId="{97B903B2-2398-4515-889A-842C14DD0E56}" type="presParOf" srcId="{11088393-B0F5-4404-ADF1-68188D68ED58}" destId="{C1EDABCE-8DB3-4D43-BEBB-C6F87144A863}" srcOrd="1" destOrd="0" presId="urn:microsoft.com/office/officeart/2005/8/layout/hProcess9"/>
    <dgm:cxn modelId="{263304A3-5862-40F8-B5F3-EA279D11E60E}" type="presParOf" srcId="{11088393-B0F5-4404-ADF1-68188D68ED58}" destId="{1EA05F66-E201-40F6-95E7-D7D61D66E70E}" srcOrd="2" destOrd="0" presId="urn:microsoft.com/office/officeart/2005/8/layout/hProcess9"/>
    <dgm:cxn modelId="{F311C049-835D-4434-B52A-CF6B416A41EA}" type="presParOf" srcId="{11088393-B0F5-4404-ADF1-68188D68ED58}" destId="{1F28B548-40BC-42C0-84DA-E4D3D0356991}" srcOrd="3" destOrd="0" presId="urn:microsoft.com/office/officeart/2005/8/layout/hProcess9"/>
    <dgm:cxn modelId="{823E37B4-9DF3-423C-B397-7CA498E5B56D}" type="presParOf" srcId="{11088393-B0F5-4404-ADF1-68188D68ED58}" destId="{9BCB89B6-EF95-431B-B0C1-7803212D3E5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6C70D6-C4F6-4D92-AECE-C04ADA4ECD70}" type="doc">
      <dgm:prSet loTypeId="urn:microsoft.com/office/officeart/2005/8/layout/hierarchy6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0E6185C-1133-4745-8424-495ED18C91E0}">
      <dgm:prSet phldrT="[文本]" custT="1"/>
      <dgm:spPr/>
      <dgm:t>
        <a:bodyPr/>
        <a:lstStyle/>
        <a:p>
          <a:r>
            <a:rPr lang="zh-CN" altLang="en-US" sz="11500" b="1" dirty="0">
              <a:latin typeface="微软雅黑" panose="020B0503020204020204" charset="-122"/>
              <a:ea typeface="微软雅黑" panose="020B0503020204020204" charset="-122"/>
            </a:rPr>
            <a:t>特征工程</a:t>
          </a:r>
        </a:p>
      </dgm:t>
    </dgm:pt>
    <dgm:pt modelId="{41D7918F-4BDC-40A8-9EBF-43E000021931}" cxnId="{92D89BED-16F0-4A92-885D-50651A8A17C2}" type="parTrans">
      <dgm:prSet/>
      <dgm:spPr/>
      <dgm:t>
        <a:bodyPr/>
        <a:lstStyle/>
        <a:p>
          <a:endParaRPr lang="zh-CN" altLang="en-US"/>
        </a:p>
      </dgm:t>
    </dgm:pt>
    <dgm:pt modelId="{B8ACF930-54F2-4738-9FBD-0A23814DC182}" cxnId="{92D89BED-16F0-4A92-885D-50651A8A17C2}" type="sibTrans">
      <dgm:prSet/>
      <dgm:spPr/>
      <dgm:t>
        <a:bodyPr/>
        <a:lstStyle/>
        <a:p>
          <a:endParaRPr lang="zh-CN" altLang="en-US"/>
        </a:p>
      </dgm:t>
    </dgm:pt>
    <dgm:pt modelId="{248DD102-6C81-417C-B276-43F8D16AD8BD}">
      <dgm:prSet phldrT="[文本]" custT="1"/>
      <dgm:spPr/>
      <dgm:t>
        <a:bodyPr/>
        <a:lstStyle/>
        <a:p>
          <a:r>
            <a:rPr lang="zh-CN" altLang="en-US" sz="11500" b="1" dirty="0">
              <a:latin typeface="微软雅黑" panose="020B0503020204020204" charset="-122"/>
              <a:ea typeface="微软雅黑" panose="020B0503020204020204" charset="-122"/>
            </a:rPr>
            <a:t>文本特征</a:t>
          </a:r>
        </a:p>
      </dgm:t>
    </dgm:pt>
    <dgm:pt modelId="{FB37E955-CCDD-4838-9AD5-059468EDC329}" cxnId="{C5EDCDE6-C16E-484A-A7D8-1499F5DF12DC}" type="parTrans">
      <dgm:prSet/>
      <dgm:spPr/>
      <dgm:t>
        <a:bodyPr/>
        <a:lstStyle/>
        <a:p>
          <a:endParaRPr lang="zh-CN" altLang="en-US"/>
        </a:p>
      </dgm:t>
    </dgm:pt>
    <dgm:pt modelId="{37F5BC23-8D41-422F-9857-AEE1E9561675}" cxnId="{C5EDCDE6-C16E-484A-A7D8-1499F5DF12DC}" type="sibTrans">
      <dgm:prSet/>
      <dgm:spPr/>
      <dgm:t>
        <a:bodyPr/>
        <a:lstStyle/>
        <a:p>
          <a:endParaRPr lang="zh-CN" altLang="en-US"/>
        </a:p>
      </dgm:t>
    </dgm:pt>
    <dgm:pt modelId="{D6FB10D6-6224-459B-A195-7C83270BCE07}">
      <dgm:prSet phldrT="[文本]" custT="1"/>
      <dgm:spPr/>
      <dgm:t>
        <a:bodyPr/>
        <a:lstStyle/>
        <a:p>
          <a:r>
            <a:rPr lang="zh-CN" altLang="en-US" sz="6000" b="1" dirty="0">
              <a:latin typeface="微软雅黑" panose="020B0503020204020204" charset="-122"/>
              <a:ea typeface="微软雅黑" panose="020B0503020204020204" charset="-122"/>
            </a:rPr>
            <a:t>序列特征</a:t>
          </a:r>
        </a:p>
      </dgm:t>
    </dgm:pt>
    <dgm:pt modelId="{C98B93D0-53CF-4E02-A443-E7EC51B40EFE}" cxnId="{0016CFBE-0E58-42C5-99CA-5DA9566F5D41}" type="parTrans">
      <dgm:prSet/>
      <dgm:spPr/>
      <dgm:t>
        <a:bodyPr/>
        <a:lstStyle/>
        <a:p>
          <a:endParaRPr lang="zh-CN" altLang="en-US"/>
        </a:p>
      </dgm:t>
    </dgm:pt>
    <dgm:pt modelId="{4CDE5992-E611-4911-BA68-C15A089A7E6A}" cxnId="{0016CFBE-0E58-42C5-99CA-5DA9566F5D41}" type="sibTrans">
      <dgm:prSet/>
      <dgm:spPr/>
      <dgm:t>
        <a:bodyPr/>
        <a:lstStyle/>
        <a:p>
          <a:endParaRPr lang="zh-CN" altLang="en-US"/>
        </a:p>
      </dgm:t>
    </dgm:pt>
    <dgm:pt modelId="{2DA4931D-1CB0-4D90-9C87-02436B45DBC6}">
      <dgm:prSet phldrT="[文本]" custT="1"/>
      <dgm:spPr/>
      <dgm:t>
        <a:bodyPr/>
        <a:lstStyle/>
        <a:p>
          <a:r>
            <a:rPr lang="zh-CN" altLang="en-US" sz="6000" b="1" dirty="0">
              <a:latin typeface="微软雅黑" panose="020B0503020204020204" charset="-122"/>
              <a:ea typeface="微软雅黑" panose="020B0503020204020204" charset="-122"/>
            </a:rPr>
            <a:t>相似度特征</a:t>
          </a:r>
        </a:p>
      </dgm:t>
    </dgm:pt>
    <dgm:pt modelId="{AAA5B8EB-B260-4A43-9657-FE4492B76EE2}" cxnId="{70294920-C771-4F4C-816C-9E1D5DC5D6EE}" type="parTrans">
      <dgm:prSet/>
      <dgm:spPr/>
      <dgm:t>
        <a:bodyPr/>
        <a:lstStyle/>
        <a:p>
          <a:endParaRPr lang="zh-CN" altLang="en-US"/>
        </a:p>
      </dgm:t>
    </dgm:pt>
    <dgm:pt modelId="{B8893C03-EED7-46FE-BDBF-0AFE6EFF0BA8}" cxnId="{70294920-C771-4F4C-816C-9E1D5DC5D6EE}" type="sibTrans">
      <dgm:prSet/>
      <dgm:spPr/>
      <dgm:t>
        <a:bodyPr/>
        <a:lstStyle/>
        <a:p>
          <a:endParaRPr lang="zh-CN" altLang="en-US"/>
        </a:p>
      </dgm:t>
    </dgm:pt>
    <dgm:pt modelId="{C0288532-E0E8-4093-8D4C-FEFDEAC7927D}">
      <dgm:prSet phldrT="[文本]" custT="1"/>
      <dgm:spPr/>
      <dgm:t>
        <a:bodyPr/>
        <a:lstStyle/>
        <a:p>
          <a:r>
            <a:rPr lang="en-US" altLang="zh-CN" sz="11500" b="1" dirty="0">
              <a:latin typeface="微软雅黑" panose="020B0503020204020204" charset="-122"/>
              <a:ea typeface="微软雅黑" panose="020B0503020204020204" charset="-122"/>
            </a:rPr>
            <a:t>CTR</a:t>
          </a:r>
          <a:r>
            <a:rPr lang="zh-CN" altLang="en-US" sz="11500" b="1" dirty="0">
              <a:latin typeface="微软雅黑" panose="020B0503020204020204" charset="-122"/>
              <a:ea typeface="微软雅黑" panose="020B0503020204020204" charset="-122"/>
            </a:rPr>
            <a:t>特征</a:t>
          </a:r>
        </a:p>
      </dgm:t>
    </dgm:pt>
    <dgm:pt modelId="{A528B415-8EE7-4631-AF58-8493BEFB7E66}" cxnId="{73D06234-E342-44DE-8471-52F17286F366}" type="parTrans">
      <dgm:prSet/>
      <dgm:spPr/>
      <dgm:t>
        <a:bodyPr/>
        <a:lstStyle/>
        <a:p>
          <a:endParaRPr lang="zh-CN" altLang="en-US"/>
        </a:p>
      </dgm:t>
    </dgm:pt>
    <dgm:pt modelId="{9A9940BF-700C-425C-B711-B1FA4B1FEBED}" cxnId="{73D06234-E342-44DE-8471-52F17286F366}" type="sibTrans">
      <dgm:prSet/>
      <dgm:spPr/>
      <dgm:t>
        <a:bodyPr/>
        <a:lstStyle/>
        <a:p>
          <a:endParaRPr lang="zh-CN" altLang="en-US"/>
        </a:p>
      </dgm:t>
    </dgm:pt>
    <dgm:pt modelId="{D4D955E6-C8A4-4BAE-AFE5-2C47CAAB27AE}">
      <dgm:prSet phldrT="[文本]" custT="1"/>
      <dgm:spPr/>
      <dgm:t>
        <a:bodyPr/>
        <a:lstStyle/>
        <a:p>
          <a:r>
            <a:rPr lang="en-US" altLang="zh-CN" sz="6000" b="1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altLang="en-US" sz="6000" b="1" dirty="0">
              <a:latin typeface="微软雅黑" panose="020B0503020204020204" charset="-122"/>
              <a:ea typeface="微软雅黑" panose="020B0503020204020204" charset="-122"/>
            </a:rPr>
            <a:t>的</a:t>
          </a:r>
          <a:r>
            <a:rPr lang="en-US" altLang="zh-CN" sz="6000" b="1" dirty="0">
              <a:latin typeface="微软雅黑" panose="020B0503020204020204" charset="-122"/>
              <a:ea typeface="微软雅黑" panose="020B0503020204020204" charset="-122"/>
            </a:rPr>
            <a:t>CTR</a:t>
          </a:r>
          <a:endParaRPr lang="zh-CN" altLang="en-US" sz="6000" b="1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E55DDBE3-46CA-4EBE-ABAE-EBCA5E98AFE4}" cxnId="{8C464FEB-1253-4A37-BC26-C0B9013F4B8C}" type="parTrans">
      <dgm:prSet/>
      <dgm:spPr/>
      <dgm:t>
        <a:bodyPr/>
        <a:lstStyle/>
        <a:p>
          <a:endParaRPr lang="zh-CN" altLang="en-US"/>
        </a:p>
      </dgm:t>
    </dgm:pt>
    <dgm:pt modelId="{E763DD1E-95BE-47CD-A4A1-42FF9B38D02E}" cxnId="{8C464FEB-1253-4A37-BC26-C0B9013F4B8C}" type="sibTrans">
      <dgm:prSet/>
      <dgm:spPr/>
      <dgm:t>
        <a:bodyPr/>
        <a:lstStyle/>
        <a:p>
          <a:endParaRPr lang="zh-CN" altLang="en-US"/>
        </a:p>
      </dgm:t>
    </dgm:pt>
    <dgm:pt modelId="{87B755CB-34CA-4AC2-A2DB-DB91BC165D90}">
      <dgm:prSet custT="1"/>
      <dgm:spPr/>
      <dgm:t>
        <a:bodyPr/>
        <a:lstStyle/>
        <a:p>
          <a:r>
            <a:rPr lang="zh-CN" altLang="en-US" sz="6000" b="1" dirty="0">
              <a:latin typeface="微软雅黑" panose="020B0503020204020204" charset="-122"/>
              <a:ea typeface="微软雅黑" panose="020B0503020204020204" charset="-122"/>
            </a:rPr>
            <a:t>基础特征</a:t>
          </a:r>
        </a:p>
      </dgm:t>
    </dgm:pt>
    <dgm:pt modelId="{361495F5-09F9-479E-ADAE-F1BE42CAD8DE}" cxnId="{3E50283F-382C-46B7-ABDE-583309001F05}" type="parTrans">
      <dgm:prSet/>
      <dgm:spPr/>
      <dgm:t>
        <a:bodyPr/>
        <a:lstStyle/>
        <a:p>
          <a:endParaRPr lang="zh-CN" altLang="en-US"/>
        </a:p>
      </dgm:t>
    </dgm:pt>
    <dgm:pt modelId="{401C99C7-E6E5-4BBC-9B0E-850A82240B70}" cxnId="{3E50283F-382C-46B7-ABDE-583309001F05}" type="sibTrans">
      <dgm:prSet/>
      <dgm:spPr/>
      <dgm:t>
        <a:bodyPr/>
        <a:lstStyle/>
        <a:p>
          <a:endParaRPr lang="zh-CN" altLang="en-US"/>
        </a:p>
      </dgm:t>
    </dgm:pt>
    <dgm:pt modelId="{2595E153-098B-4D55-9C8F-7683878D68E9}">
      <dgm:prSet custT="1"/>
      <dgm:spPr/>
      <dgm:t>
        <a:bodyPr/>
        <a:lstStyle/>
        <a:p>
          <a:r>
            <a:rPr lang="zh-CN" altLang="en-US" sz="5600" b="1" dirty="0">
              <a:latin typeface="微软雅黑" panose="020B0503020204020204" charset="-122"/>
              <a:ea typeface="微软雅黑" panose="020B0503020204020204" charset="-122"/>
            </a:rPr>
            <a:t>每个词</a:t>
          </a:r>
          <a:r>
            <a:rPr lang="en-US" altLang="zh-CN" sz="5600" b="1" dirty="0" err="1">
              <a:latin typeface="微软雅黑" panose="020B0503020204020204" charset="-122"/>
              <a:ea typeface="微软雅黑" panose="020B0503020204020204" charset="-122"/>
            </a:rPr>
            <a:t>tfidf</a:t>
          </a:r>
          <a:r>
            <a:rPr lang="zh-CN" altLang="en-US" sz="5600" b="1" dirty="0">
              <a:latin typeface="微软雅黑" panose="020B0503020204020204" charset="-122"/>
              <a:ea typeface="微软雅黑" panose="020B0503020204020204" charset="-122"/>
            </a:rPr>
            <a:t>值与</a:t>
          </a:r>
          <a:r>
            <a:rPr lang="en-US" altLang="zh-CN" sz="5600" b="1" dirty="0">
              <a:latin typeface="微软雅黑" panose="020B0503020204020204" charset="-122"/>
              <a:ea typeface="微软雅黑" panose="020B0503020204020204" charset="-122"/>
            </a:rPr>
            <a:t>ctr</a:t>
          </a:r>
          <a:r>
            <a:rPr lang="zh-CN" altLang="en-US" sz="5600" b="1" dirty="0">
              <a:latin typeface="微软雅黑" panose="020B0503020204020204" charset="-122"/>
              <a:ea typeface="微软雅黑" panose="020B0503020204020204" charset="-122"/>
            </a:rPr>
            <a:t>的加权和</a:t>
          </a:r>
        </a:p>
      </dgm:t>
    </dgm:pt>
    <dgm:pt modelId="{28EEC9A3-060C-4DEB-A6A4-BD677EEE9B69}" cxnId="{EE840B0D-9CD7-4BA7-B3C9-0BB7089DC04A}" type="parTrans">
      <dgm:prSet/>
      <dgm:spPr/>
      <dgm:t>
        <a:bodyPr/>
        <a:lstStyle/>
        <a:p>
          <a:endParaRPr lang="zh-CN" altLang="en-US"/>
        </a:p>
      </dgm:t>
    </dgm:pt>
    <dgm:pt modelId="{6A75C0E6-E87A-4B4D-A40B-0FDEA952096F}" cxnId="{EE840B0D-9CD7-4BA7-B3C9-0BB7089DC04A}" type="sibTrans">
      <dgm:prSet/>
      <dgm:spPr/>
      <dgm:t>
        <a:bodyPr/>
        <a:lstStyle/>
        <a:p>
          <a:endParaRPr lang="zh-CN" altLang="en-US"/>
        </a:p>
      </dgm:t>
    </dgm:pt>
    <dgm:pt modelId="{1CEBDAD9-1303-4ACC-84B5-9D48C90C047C}">
      <dgm:prSet custT="1"/>
      <dgm:spPr/>
      <dgm:t>
        <a:bodyPr/>
        <a:lstStyle/>
        <a:p>
          <a:r>
            <a:rPr lang="zh-CN" altLang="en-US" sz="6000" b="1" dirty="0">
              <a:latin typeface="微软雅黑" panose="020B0503020204020204" charset="-122"/>
              <a:ea typeface="微软雅黑" panose="020B0503020204020204" charset="-122"/>
            </a:rPr>
            <a:t>排序特征</a:t>
          </a:r>
        </a:p>
      </dgm:t>
    </dgm:pt>
    <dgm:pt modelId="{9F37221A-C321-4727-B327-0B3A5D61B413}" cxnId="{7C29FDF7-7304-4C25-AD9B-3B591808F908}" type="parTrans">
      <dgm:prSet/>
      <dgm:spPr/>
      <dgm:t>
        <a:bodyPr/>
        <a:lstStyle/>
        <a:p>
          <a:endParaRPr lang="zh-CN" altLang="en-US"/>
        </a:p>
      </dgm:t>
    </dgm:pt>
    <dgm:pt modelId="{FC0E859B-EAF6-40F6-AE77-4B5AE3D1EC12}" cxnId="{7C29FDF7-7304-4C25-AD9B-3B591808F908}" type="sibTrans">
      <dgm:prSet/>
      <dgm:spPr/>
      <dgm:t>
        <a:bodyPr/>
        <a:lstStyle/>
        <a:p>
          <a:endParaRPr lang="zh-CN" altLang="en-US"/>
        </a:p>
      </dgm:t>
    </dgm:pt>
    <dgm:pt modelId="{D810685D-62D9-48D9-9484-11C4576E6A85}">
      <dgm:prSet custT="1"/>
      <dgm:spPr/>
      <dgm:t>
        <a:bodyPr/>
        <a:lstStyle/>
        <a:p>
          <a:r>
            <a:rPr lang="en-US" altLang="zh-CN" sz="5400" b="1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altLang="en-US" sz="5400" b="1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altLang="zh-CN" sz="5400" b="1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altLang="en-US" sz="5400" b="1" dirty="0">
              <a:latin typeface="微软雅黑" panose="020B0503020204020204" charset="-122"/>
              <a:ea typeface="微软雅黑" panose="020B0503020204020204" charset="-122"/>
            </a:rPr>
            <a:t>中</a:t>
          </a:r>
          <a:r>
            <a:rPr lang="en-US" altLang="zh-CN" sz="5400" b="1" dirty="0" err="1">
              <a:latin typeface="微软雅黑" panose="020B0503020204020204" charset="-122"/>
              <a:ea typeface="微软雅黑" panose="020B0503020204020204" charset="-122"/>
            </a:rPr>
            <a:t>tfidf</a:t>
          </a:r>
          <a:r>
            <a:rPr lang="zh-CN" altLang="en-US" sz="5400" b="1" dirty="0">
              <a:latin typeface="微软雅黑" panose="020B0503020204020204" charset="-122"/>
              <a:ea typeface="微软雅黑" panose="020B0503020204020204" charset="-122"/>
            </a:rPr>
            <a:t>值最大的词的</a:t>
          </a:r>
          <a:r>
            <a:rPr lang="en-US" altLang="zh-CN" sz="5400" b="1" dirty="0">
              <a:latin typeface="微软雅黑" panose="020B0503020204020204" charset="-122"/>
              <a:ea typeface="微软雅黑" panose="020B0503020204020204" charset="-122"/>
            </a:rPr>
            <a:t>ctr</a:t>
          </a:r>
          <a:endParaRPr lang="zh-CN" altLang="en-US" sz="5400" b="1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2D96B8DB-2869-4614-A312-37B44427BD27}" cxnId="{D16E456B-0580-43DC-AB21-E4DA30809113}" type="parTrans">
      <dgm:prSet/>
      <dgm:spPr/>
      <dgm:t>
        <a:bodyPr/>
        <a:lstStyle/>
        <a:p>
          <a:endParaRPr lang="zh-CN" altLang="en-US"/>
        </a:p>
      </dgm:t>
    </dgm:pt>
    <dgm:pt modelId="{85AAEE2B-B309-41D1-9E45-A3BD31A05864}" cxnId="{D16E456B-0580-43DC-AB21-E4DA30809113}" type="sibTrans">
      <dgm:prSet/>
      <dgm:spPr/>
      <dgm:t>
        <a:bodyPr/>
        <a:lstStyle/>
        <a:p>
          <a:endParaRPr lang="zh-CN" altLang="en-US"/>
        </a:p>
      </dgm:t>
    </dgm:pt>
    <dgm:pt modelId="{FF7EB025-D5FF-463F-A22B-6BFAAC7436E9}" type="pres">
      <dgm:prSet presAssocID="{646C70D6-C4F6-4D92-AECE-C04ADA4ECD7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004E2AB-0D99-421D-89D0-75928C21D92C}" type="pres">
      <dgm:prSet presAssocID="{646C70D6-C4F6-4D92-AECE-C04ADA4ECD70}" presName="hierFlow" presStyleCnt="0"/>
      <dgm:spPr/>
    </dgm:pt>
    <dgm:pt modelId="{EB3AA0F6-BA09-47FC-B13E-91615D62067A}" type="pres">
      <dgm:prSet presAssocID="{646C70D6-C4F6-4D92-AECE-C04ADA4ECD7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4062B33-5738-435A-857D-9E2AF16C8826}" type="pres">
      <dgm:prSet presAssocID="{D0E6185C-1133-4745-8424-495ED18C91E0}" presName="Name14" presStyleCnt="0"/>
      <dgm:spPr/>
    </dgm:pt>
    <dgm:pt modelId="{58B527A1-9BE0-4411-9696-82686192B359}" type="pres">
      <dgm:prSet presAssocID="{D0E6185C-1133-4745-8424-495ED18C91E0}" presName="level1Shape" presStyleLbl="node0" presStyleIdx="0" presStyleCnt="1" custScaleX="152364">
        <dgm:presLayoutVars>
          <dgm:chPref val="3"/>
        </dgm:presLayoutVars>
      </dgm:prSet>
      <dgm:spPr/>
    </dgm:pt>
    <dgm:pt modelId="{A2B744B6-8DBB-4098-865A-C56A86C8AA21}" type="pres">
      <dgm:prSet presAssocID="{D0E6185C-1133-4745-8424-495ED18C91E0}" presName="hierChild2" presStyleCnt="0"/>
      <dgm:spPr/>
    </dgm:pt>
    <dgm:pt modelId="{818486AB-401D-48A0-B553-78269283E910}" type="pres">
      <dgm:prSet presAssocID="{FB37E955-CCDD-4838-9AD5-059468EDC329}" presName="Name19" presStyleLbl="parChTrans1D2" presStyleIdx="0" presStyleCnt="2"/>
      <dgm:spPr/>
    </dgm:pt>
    <dgm:pt modelId="{9F0C4E3D-6A0F-415F-8310-36F51235FB1C}" type="pres">
      <dgm:prSet presAssocID="{248DD102-6C81-417C-B276-43F8D16AD8BD}" presName="Name21" presStyleCnt="0"/>
      <dgm:spPr/>
    </dgm:pt>
    <dgm:pt modelId="{DB88E812-45DE-4E89-B8B5-54F003BA97D0}" type="pres">
      <dgm:prSet presAssocID="{248DD102-6C81-417C-B276-43F8D16AD8BD}" presName="level2Shape" presStyleLbl="node2" presStyleIdx="0" presStyleCnt="2" custScaleX="162159"/>
      <dgm:spPr/>
    </dgm:pt>
    <dgm:pt modelId="{0F1D17DE-813E-48C8-9F21-01F7C2E1B091}" type="pres">
      <dgm:prSet presAssocID="{248DD102-6C81-417C-B276-43F8D16AD8BD}" presName="hierChild3" presStyleCnt="0"/>
      <dgm:spPr/>
    </dgm:pt>
    <dgm:pt modelId="{8E34A62D-D7F7-4D87-AE28-58BFD93BB1C7}" type="pres">
      <dgm:prSet presAssocID="{C98B93D0-53CF-4E02-A443-E7EC51B40EFE}" presName="Name19" presStyleLbl="parChTrans1D3" presStyleIdx="0" presStyleCnt="7"/>
      <dgm:spPr/>
    </dgm:pt>
    <dgm:pt modelId="{8A046440-9965-4E28-8A7A-8B67F87542E0}" type="pres">
      <dgm:prSet presAssocID="{D6FB10D6-6224-459B-A195-7C83270BCE07}" presName="Name21" presStyleCnt="0"/>
      <dgm:spPr/>
    </dgm:pt>
    <dgm:pt modelId="{26AB573B-9EFA-432F-8A25-B09C71F1894F}" type="pres">
      <dgm:prSet presAssocID="{D6FB10D6-6224-459B-A195-7C83270BCE07}" presName="level2Shape" presStyleLbl="node3" presStyleIdx="0" presStyleCnt="7"/>
      <dgm:spPr/>
    </dgm:pt>
    <dgm:pt modelId="{47537E9B-5948-41F9-B6BA-1BD0855CAEC1}" type="pres">
      <dgm:prSet presAssocID="{D6FB10D6-6224-459B-A195-7C83270BCE07}" presName="hierChild3" presStyleCnt="0"/>
      <dgm:spPr/>
    </dgm:pt>
    <dgm:pt modelId="{234538F8-6A63-4D35-A7B5-4096A33C0078}" type="pres">
      <dgm:prSet presAssocID="{AAA5B8EB-B260-4A43-9657-FE4492B76EE2}" presName="Name19" presStyleLbl="parChTrans1D3" presStyleIdx="1" presStyleCnt="7"/>
      <dgm:spPr/>
    </dgm:pt>
    <dgm:pt modelId="{3E9B444B-B1F2-494E-817B-B995102E32E4}" type="pres">
      <dgm:prSet presAssocID="{2DA4931D-1CB0-4D90-9C87-02436B45DBC6}" presName="Name21" presStyleCnt="0"/>
      <dgm:spPr/>
    </dgm:pt>
    <dgm:pt modelId="{675065EA-84C2-4AE5-86A8-91F280D4A662}" type="pres">
      <dgm:prSet presAssocID="{2DA4931D-1CB0-4D90-9C87-02436B45DBC6}" presName="level2Shape" presStyleLbl="node3" presStyleIdx="1" presStyleCnt="7"/>
      <dgm:spPr/>
    </dgm:pt>
    <dgm:pt modelId="{3C174E0B-A1BC-4B0D-8844-45886543E409}" type="pres">
      <dgm:prSet presAssocID="{2DA4931D-1CB0-4D90-9C87-02436B45DBC6}" presName="hierChild3" presStyleCnt="0"/>
      <dgm:spPr/>
    </dgm:pt>
    <dgm:pt modelId="{D693A299-4923-4E3F-91FE-0A19BBB51DB9}" type="pres">
      <dgm:prSet presAssocID="{361495F5-09F9-479E-ADAE-F1BE42CAD8DE}" presName="Name19" presStyleLbl="parChTrans1D3" presStyleIdx="2" presStyleCnt="7"/>
      <dgm:spPr/>
    </dgm:pt>
    <dgm:pt modelId="{7E5C9548-54C5-4102-9CB4-D1AE19D8DE27}" type="pres">
      <dgm:prSet presAssocID="{87B755CB-34CA-4AC2-A2DB-DB91BC165D90}" presName="Name21" presStyleCnt="0"/>
      <dgm:spPr/>
    </dgm:pt>
    <dgm:pt modelId="{A4AC64E9-1A01-4097-A071-40134862CF4A}" type="pres">
      <dgm:prSet presAssocID="{87B755CB-34CA-4AC2-A2DB-DB91BC165D90}" presName="level2Shape" presStyleLbl="node3" presStyleIdx="2" presStyleCnt="7"/>
      <dgm:spPr/>
    </dgm:pt>
    <dgm:pt modelId="{F5EA6BCC-B7CE-4DCB-8541-00993B784A03}" type="pres">
      <dgm:prSet presAssocID="{87B755CB-34CA-4AC2-A2DB-DB91BC165D90}" presName="hierChild3" presStyleCnt="0"/>
      <dgm:spPr/>
    </dgm:pt>
    <dgm:pt modelId="{575271F5-187B-4465-9EFA-C684D6BDC53C}" type="pres">
      <dgm:prSet presAssocID="{9F37221A-C321-4727-B327-0B3A5D61B413}" presName="Name19" presStyleLbl="parChTrans1D3" presStyleIdx="3" presStyleCnt="7"/>
      <dgm:spPr/>
    </dgm:pt>
    <dgm:pt modelId="{A69183BE-06ED-4C99-A11C-37D5AA8CC109}" type="pres">
      <dgm:prSet presAssocID="{1CEBDAD9-1303-4ACC-84B5-9D48C90C047C}" presName="Name21" presStyleCnt="0"/>
      <dgm:spPr/>
    </dgm:pt>
    <dgm:pt modelId="{783C6166-FFC6-48D3-AA08-46E7128C5ED5}" type="pres">
      <dgm:prSet presAssocID="{1CEBDAD9-1303-4ACC-84B5-9D48C90C047C}" presName="level2Shape" presStyleLbl="node3" presStyleIdx="3" presStyleCnt="7"/>
      <dgm:spPr/>
    </dgm:pt>
    <dgm:pt modelId="{D1B49A3F-9D43-43B2-B717-412C04664E25}" type="pres">
      <dgm:prSet presAssocID="{1CEBDAD9-1303-4ACC-84B5-9D48C90C047C}" presName="hierChild3" presStyleCnt="0"/>
      <dgm:spPr/>
    </dgm:pt>
    <dgm:pt modelId="{14D96F99-0660-4187-BCDB-E4732C1E529C}" type="pres">
      <dgm:prSet presAssocID="{A528B415-8EE7-4631-AF58-8493BEFB7E66}" presName="Name19" presStyleLbl="parChTrans1D2" presStyleIdx="1" presStyleCnt="2"/>
      <dgm:spPr/>
    </dgm:pt>
    <dgm:pt modelId="{FAE194E1-DB07-434A-8B1C-F04267C4EC38}" type="pres">
      <dgm:prSet presAssocID="{C0288532-E0E8-4093-8D4C-FEFDEAC7927D}" presName="Name21" presStyleCnt="0"/>
      <dgm:spPr/>
    </dgm:pt>
    <dgm:pt modelId="{7B28D178-B2A0-495B-A61F-E4802ABE7B40}" type="pres">
      <dgm:prSet presAssocID="{C0288532-E0E8-4093-8D4C-FEFDEAC7927D}" presName="level2Shape" presStyleLbl="node2" presStyleIdx="1" presStyleCnt="2" custScaleX="166440"/>
      <dgm:spPr/>
    </dgm:pt>
    <dgm:pt modelId="{FB228C01-6672-4269-AEC8-93A13B1C6924}" type="pres">
      <dgm:prSet presAssocID="{C0288532-E0E8-4093-8D4C-FEFDEAC7927D}" presName="hierChild3" presStyleCnt="0"/>
      <dgm:spPr/>
    </dgm:pt>
    <dgm:pt modelId="{B478B75E-C480-4044-AEE6-4E4F9CB03B19}" type="pres">
      <dgm:prSet presAssocID="{E55DDBE3-46CA-4EBE-ABAE-EBCA5E98AFE4}" presName="Name19" presStyleLbl="parChTrans1D3" presStyleIdx="4" presStyleCnt="7"/>
      <dgm:spPr/>
    </dgm:pt>
    <dgm:pt modelId="{7898CD66-F144-4271-AB39-A86E2D5B3F3D}" type="pres">
      <dgm:prSet presAssocID="{D4D955E6-C8A4-4BAE-AFE5-2C47CAAB27AE}" presName="Name21" presStyleCnt="0"/>
      <dgm:spPr/>
    </dgm:pt>
    <dgm:pt modelId="{5E51CA50-B481-4458-9E4F-7303BC8B6FCA}" type="pres">
      <dgm:prSet presAssocID="{D4D955E6-C8A4-4BAE-AFE5-2C47CAAB27AE}" presName="level2Shape" presStyleLbl="node3" presStyleIdx="4" presStyleCnt="7"/>
      <dgm:spPr/>
    </dgm:pt>
    <dgm:pt modelId="{74EE3D1C-51A8-47AC-A668-6F61B4BD17D2}" type="pres">
      <dgm:prSet presAssocID="{D4D955E6-C8A4-4BAE-AFE5-2C47CAAB27AE}" presName="hierChild3" presStyleCnt="0"/>
      <dgm:spPr/>
    </dgm:pt>
    <dgm:pt modelId="{9045DFF3-8310-4497-B271-9A7A4893A4F3}" type="pres">
      <dgm:prSet presAssocID="{28EEC9A3-060C-4DEB-A6A4-BD677EEE9B69}" presName="Name19" presStyleLbl="parChTrans1D3" presStyleIdx="5" presStyleCnt="7"/>
      <dgm:spPr/>
    </dgm:pt>
    <dgm:pt modelId="{91FC0724-BB68-4A88-B9EC-571E91E3B8E2}" type="pres">
      <dgm:prSet presAssocID="{2595E153-098B-4D55-9C8F-7683878D68E9}" presName="Name21" presStyleCnt="0"/>
      <dgm:spPr/>
    </dgm:pt>
    <dgm:pt modelId="{A4B8947F-E789-4655-940E-53FA0810665E}" type="pres">
      <dgm:prSet presAssocID="{2595E153-098B-4D55-9C8F-7683878D68E9}" presName="level2Shape" presStyleLbl="node3" presStyleIdx="5" presStyleCnt="7"/>
      <dgm:spPr/>
    </dgm:pt>
    <dgm:pt modelId="{88B8BF90-CF1B-4311-899A-CB7B69FFAB89}" type="pres">
      <dgm:prSet presAssocID="{2595E153-098B-4D55-9C8F-7683878D68E9}" presName="hierChild3" presStyleCnt="0"/>
      <dgm:spPr/>
    </dgm:pt>
    <dgm:pt modelId="{F6660324-5416-4B23-AC03-9B65DFD22E1F}" type="pres">
      <dgm:prSet presAssocID="{2D96B8DB-2869-4614-A312-37B44427BD27}" presName="Name19" presStyleLbl="parChTrans1D3" presStyleIdx="6" presStyleCnt="7"/>
      <dgm:spPr/>
    </dgm:pt>
    <dgm:pt modelId="{82C12B60-B5B1-4A1E-9CCA-8A7597786982}" type="pres">
      <dgm:prSet presAssocID="{D810685D-62D9-48D9-9484-11C4576E6A85}" presName="Name21" presStyleCnt="0"/>
      <dgm:spPr/>
    </dgm:pt>
    <dgm:pt modelId="{58ABF810-C0D4-476F-8DD0-4FDF6F6697F9}" type="pres">
      <dgm:prSet presAssocID="{D810685D-62D9-48D9-9484-11C4576E6A85}" presName="level2Shape" presStyleLbl="node3" presStyleIdx="6" presStyleCnt="7"/>
      <dgm:spPr/>
    </dgm:pt>
    <dgm:pt modelId="{CD2FF49C-914E-4F5A-AD24-708D77792E0B}" type="pres">
      <dgm:prSet presAssocID="{D810685D-62D9-48D9-9484-11C4576E6A85}" presName="hierChild3" presStyleCnt="0"/>
      <dgm:spPr/>
    </dgm:pt>
    <dgm:pt modelId="{36710ECE-9241-4476-8EEE-CCB8304F84B2}" type="pres">
      <dgm:prSet presAssocID="{646C70D6-C4F6-4D92-AECE-C04ADA4ECD70}" presName="bgShapesFlow" presStyleCnt="0"/>
      <dgm:spPr/>
    </dgm:pt>
  </dgm:ptLst>
  <dgm:cxnLst>
    <dgm:cxn modelId="{9436FD06-6958-4088-A589-DC2139FE5D07}" type="presOf" srcId="{A528B415-8EE7-4631-AF58-8493BEFB7E66}" destId="{14D96F99-0660-4187-BCDB-E4732C1E529C}" srcOrd="0" destOrd="0" presId="urn:microsoft.com/office/officeart/2005/8/layout/hierarchy6"/>
    <dgm:cxn modelId="{FE39C807-5550-4084-AEFE-C44B6E2EFE0A}" type="presOf" srcId="{C0288532-E0E8-4093-8D4C-FEFDEAC7927D}" destId="{7B28D178-B2A0-495B-A61F-E4802ABE7B40}" srcOrd="0" destOrd="0" presId="urn:microsoft.com/office/officeart/2005/8/layout/hierarchy6"/>
    <dgm:cxn modelId="{4F7D3F08-CFBC-4F09-B2B8-60D48F2065B8}" type="presOf" srcId="{361495F5-09F9-479E-ADAE-F1BE42CAD8DE}" destId="{D693A299-4923-4E3F-91FE-0A19BBB51DB9}" srcOrd="0" destOrd="0" presId="urn:microsoft.com/office/officeart/2005/8/layout/hierarchy6"/>
    <dgm:cxn modelId="{41A20F09-E7D7-4CCB-BA28-C3513980736B}" type="presOf" srcId="{D4D955E6-C8A4-4BAE-AFE5-2C47CAAB27AE}" destId="{5E51CA50-B481-4458-9E4F-7303BC8B6FCA}" srcOrd="0" destOrd="0" presId="urn:microsoft.com/office/officeart/2005/8/layout/hierarchy6"/>
    <dgm:cxn modelId="{EE840B0D-9CD7-4BA7-B3C9-0BB7089DC04A}" srcId="{C0288532-E0E8-4093-8D4C-FEFDEAC7927D}" destId="{2595E153-098B-4D55-9C8F-7683878D68E9}" srcOrd="1" destOrd="0" parTransId="{28EEC9A3-060C-4DEB-A6A4-BD677EEE9B69}" sibTransId="{6A75C0E6-E87A-4B4D-A40B-0FDEA952096F}"/>
    <dgm:cxn modelId="{12E2630E-AE73-415C-86C0-1E4CDB437410}" type="presOf" srcId="{248DD102-6C81-417C-B276-43F8D16AD8BD}" destId="{DB88E812-45DE-4E89-B8B5-54F003BA97D0}" srcOrd="0" destOrd="0" presId="urn:microsoft.com/office/officeart/2005/8/layout/hierarchy6"/>
    <dgm:cxn modelId="{672F321D-1076-4826-A4EC-CC725F1BA083}" type="presOf" srcId="{1CEBDAD9-1303-4ACC-84B5-9D48C90C047C}" destId="{783C6166-FFC6-48D3-AA08-46E7128C5ED5}" srcOrd="0" destOrd="0" presId="urn:microsoft.com/office/officeart/2005/8/layout/hierarchy6"/>
    <dgm:cxn modelId="{70294920-C771-4F4C-816C-9E1D5DC5D6EE}" srcId="{248DD102-6C81-417C-B276-43F8D16AD8BD}" destId="{2DA4931D-1CB0-4D90-9C87-02436B45DBC6}" srcOrd="1" destOrd="0" parTransId="{AAA5B8EB-B260-4A43-9657-FE4492B76EE2}" sibTransId="{B8893C03-EED7-46FE-BDBF-0AFE6EFF0BA8}"/>
    <dgm:cxn modelId="{73D06234-E342-44DE-8471-52F17286F366}" srcId="{D0E6185C-1133-4745-8424-495ED18C91E0}" destId="{C0288532-E0E8-4093-8D4C-FEFDEAC7927D}" srcOrd="1" destOrd="0" parTransId="{A528B415-8EE7-4631-AF58-8493BEFB7E66}" sibTransId="{9A9940BF-700C-425C-B711-B1FA4B1FEBED}"/>
    <dgm:cxn modelId="{D5638B38-BC51-4D82-B3A7-5DFA492E90F7}" type="presOf" srcId="{9F37221A-C321-4727-B327-0B3A5D61B413}" destId="{575271F5-187B-4465-9EFA-C684D6BDC53C}" srcOrd="0" destOrd="0" presId="urn:microsoft.com/office/officeart/2005/8/layout/hierarchy6"/>
    <dgm:cxn modelId="{3E50283F-382C-46B7-ABDE-583309001F05}" srcId="{248DD102-6C81-417C-B276-43F8D16AD8BD}" destId="{87B755CB-34CA-4AC2-A2DB-DB91BC165D90}" srcOrd="2" destOrd="0" parTransId="{361495F5-09F9-479E-ADAE-F1BE42CAD8DE}" sibTransId="{401C99C7-E6E5-4BBC-9B0E-850A82240B70}"/>
    <dgm:cxn modelId="{D16E456B-0580-43DC-AB21-E4DA30809113}" srcId="{C0288532-E0E8-4093-8D4C-FEFDEAC7927D}" destId="{D810685D-62D9-48D9-9484-11C4576E6A85}" srcOrd="2" destOrd="0" parTransId="{2D96B8DB-2869-4614-A312-37B44427BD27}" sibTransId="{85AAEE2B-B309-41D1-9E45-A3BD31A05864}"/>
    <dgm:cxn modelId="{A8F1B84F-F339-4628-B36E-1599C71F0360}" type="presOf" srcId="{28EEC9A3-060C-4DEB-A6A4-BD677EEE9B69}" destId="{9045DFF3-8310-4497-B271-9A7A4893A4F3}" srcOrd="0" destOrd="0" presId="urn:microsoft.com/office/officeart/2005/8/layout/hierarchy6"/>
    <dgm:cxn modelId="{1DF10972-66F2-43F4-894B-7C0FD700577B}" type="presOf" srcId="{87B755CB-34CA-4AC2-A2DB-DB91BC165D90}" destId="{A4AC64E9-1A01-4097-A071-40134862CF4A}" srcOrd="0" destOrd="0" presId="urn:microsoft.com/office/officeart/2005/8/layout/hierarchy6"/>
    <dgm:cxn modelId="{B8BCF87F-FA0F-4DD5-BBD1-483CDC56092B}" type="presOf" srcId="{2D96B8DB-2869-4614-A312-37B44427BD27}" destId="{F6660324-5416-4B23-AC03-9B65DFD22E1F}" srcOrd="0" destOrd="0" presId="urn:microsoft.com/office/officeart/2005/8/layout/hierarchy6"/>
    <dgm:cxn modelId="{5AFC6680-4D8F-4DA3-9D8B-2321595587B8}" type="presOf" srcId="{FB37E955-CCDD-4838-9AD5-059468EDC329}" destId="{818486AB-401D-48A0-B553-78269283E910}" srcOrd="0" destOrd="0" presId="urn:microsoft.com/office/officeart/2005/8/layout/hierarchy6"/>
    <dgm:cxn modelId="{BF742B91-5BEE-4F26-A8E6-5D705F5DFF0E}" type="presOf" srcId="{2595E153-098B-4D55-9C8F-7683878D68E9}" destId="{A4B8947F-E789-4655-940E-53FA0810665E}" srcOrd="0" destOrd="0" presId="urn:microsoft.com/office/officeart/2005/8/layout/hierarchy6"/>
    <dgm:cxn modelId="{028BE493-534F-4AA9-91CD-BCEBEA65C19A}" type="presOf" srcId="{2DA4931D-1CB0-4D90-9C87-02436B45DBC6}" destId="{675065EA-84C2-4AE5-86A8-91F280D4A662}" srcOrd="0" destOrd="0" presId="urn:microsoft.com/office/officeart/2005/8/layout/hierarchy6"/>
    <dgm:cxn modelId="{CF045CA8-B1F9-4329-A94F-51076A8A2E6A}" type="presOf" srcId="{C98B93D0-53CF-4E02-A443-E7EC51B40EFE}" destId="{8E34A62D-D7F7-4D87-AE28-58BFD93BB1C7}" srcOrd="0" destOrd="0" presId="urn:microsoft.com/office/officeart/2005/8/layout/hierarchy6"/>
    <dgm:cxn modelId="{0016CFBE-0E58-42C5-99CA-5DA9566F5D41}" srcId="{248DD102-6C81-417C-B276-43F8D16AD8BD}" destId="{D6FB10D6-6224-459B-A195-7C83270BCE07}" srcOrd="0" destOrd="0" parTransId="{C98B93D0-53CF-4E02-A443-E7EC51B40EFE}" sibTransId="{4CDE5992-E611-4911-BA68-C15A089A7E6A}"/>
    <dgm:cxn modelId="{2F71EEBF-77D6-46B0-96E7-2C008BE8982C}" type="presOf" srcId="{D0E6185C-1133-4745-8424-495ED18C91E0}" destId="{58B527A1-9BE0-4411-9696-82686192B359}" srcOrd="0" destOrd="0" presId="urn:microsoft.com/office/officeart/2005/8/layout/hierarchy6"/>
    <dgm:cxn modelId="{C32BD5D0-6A1A-489A-A902-23956BCB35DF}" type="presOf" srcId="{AAA5B8EB-B260-4A43-9657-FE4492B76EE2}" destId="{234538F8-6A63-4D35-A7B5-4096A33C0078}" srcOrd="0" destOrd="0" presId="urn:microsoft.com/office/officeart/2005/8/layout/hierarchy6"/>
    <dgm:cxn modelId="{5600CFD2-1A63-44C6-8968-58171D3F6A42}" type="presOf" srcId="{D810685D-62D9-48D9-9484-11C4576E6A85}" destId="{58ABF810-C0D4-476F-8DD0-4FDF6F6697F9}" srcOrd="0" destOrd="0" presId="urn:microsoft.com/office/officeart/2005/8/layout/hierarchy6"/>
    <dgm:cxn modelId="{330C54D6-035B-4A51-97FF-E2E21825F844}" type="presOf" srcId="{E55DDBE3-46CA-4EBE-ABAE-EBCA5E98AFE4}" destId="{B478B75E-C480-4044-AEE6-4E4F9CB03B19}" srcOrd="0" destOrd="0" presId="urn:microsoft.com/office/officeart/2005/8/layout/hierarchy6"/>
    <dgm:cxn modelId="{C5EDCDE6-C16E-484A-A7D8-1499F5DF12DC}" srcId="{D0E6185C-1133-4745-8424-495ED18C91E0}" destId="{248DD102-6C81-417C-B276-43F8D16AD8BD}" srcOrd="0" destOrd="0" parTransId="{FB37E955-CCDD-4838-9AD5-059468EDC329}" sibTransId="{37F5BC23-8D41-422F-9857-AEE1E9561675}"/>
    <dgm:cxn modelId="{217229E7-7450-46D5-ADF2-F01F20F1DA92}" type="presOf" srcId="{D6FB10D6-6224-459B-A195-7C83270BCE07}" destId="{26AB573B-9EFA-432F-8A25-B09C71F1894F}" srcOrd="0" destOrd="0" presId="urn:microsoft.com/office/officeart/2005/8/layout/hierarchy6"/>
    <dgm:cxn modelId="{8C464FEB-1253-4A37-BC26-C0B9013F4B8C}" srcId="{C0288532-E0E8-4093-8D4C-FEFDEAC7927D}" destId="{D4D955E6-C8A4-4BAE-AFE5-2C47CAAB27AE}" srcOrd="0" destOrd="0" parTransId="{E55DDBE3-46CA-4EBE-ABAE-EBCA5E98AFE4}" sibTransId="{E763DD1E-95BE-47CD-A4A1-42FF9B38D02E}"/>
    <dgm:cxn modelId="{92D89BED-16F0-4A92-885D-50651A8A17C2}" srcId="{646C70D6-C4F6-4D92-AECE-C04ADA4ECD70}" destId="{D0E6185C-1133-4745-8424-495ED18C91E0}" srcOrd="0" destOrd="0" parTransId="{41D7918F-4BDC-40A8-9EBF-43E000021931}" sibTransId="{B8ACF930-54F2-4738-9FBD-0A23814DC182}"/>
    <dgm:cxn modelId="{FA71B4ED-3A81-4E44-806B-6690C73079C0}" type="presOf" srcId="{646C70D6-C4F6-4D92-AECE-C04ADA4ECD70}" destId="{FF7EB025-D5FF-463F-A22B-6BFAAC7436E9}" srcOrd="0" destOrd="0" presId="urn:microsoft.com/office/officeart/2005/8/layout/hierarchy6"/>
    <dgm:cxn modelId="{7C29FDF7-7304-4C25-AD9B-3B591808F908}" srcId="{248DD102-6C81-417C-B276-43F8D16AD8BD}" destId="{1CEBDAD9-1303-4ACC-84B5-9D48C90C047C}" srcOrd="3" destOrd="0" parTransId="{9F37221A-C321-4727-B327-0B3A5D61B413}" sibTransId="{FC0E859B-EAF6-40F6-AE77-4B5AE3D1EC12}"/>
    <dgm:cxn modelId="{06981412-1B61-4998-A9E4-049392E28B16}" type="presParOf" srcId="{FF7EB025-D5FF-463F-A22B-6BFAAC7436E9}" destId="{F004E2AB-0D99-421D-89D0-75928C21D92C}" srcOrd="0" destOrd="0" presId="urn:microsoft.com/office/officeart/2005/8/layout/hierarchy6"/>
    <dgm:cxn modelId="{525565A5-CE46-479C-85C2-17FD0B0E59F1}" type="presParOf" srcId="{F004E2AB-0D99-421D-89D0-75928C21D92C}" destId="{EB3AA0F6-BA09-47FC-B13E-91615D62067A}" srcOrd="0" destOrd="0" presId="urn:microsoft.com/office/officeart/2005/8/layout/hierarchy6"/>
    <dgm:cxn modelId="{813B45F3-8E00-4F11-8577-3C4A8E30AF0B}" type="presParOf" srcId="{EB3AA0F6-BA09-47FC-B13E-91615D62067A}" destId="{C4062B33-5738-435A-857D-9E2AF16C8826}" srcOrd="0" destOrd="0" presId="urn:microsoft.com/office/officeart/2005/8/layout/hierarchy6"/>
    <dgm:cxn modelId="{E81EDDA9-39FF-423C-AC8F-C84500AAD434}" type="presParOf" srcId="{C4062B33-5738-435A-857D-9E2AF16C8826}" destId="{58B527A1-9BE0-4411-9696-82686192B359}" srcOrd="0" destOrd="0" presId="urn:microsoft.com/office/officeart/2005/8/layout/hierarchy6"/>
    <dgm:cxn modelId="{F1852CB6-6352-48C8-B5C8-CD79CABB5E3B}" type="presParOf" srcId="{C4062B33-5738-435A-857D-9E2AF16C8826}" destId="{A2B744B6-8DBB-4098-865A-C56A86C8AA21}" srcOrd="1" destOrd="0" presId="urn:microsoft.com/office/officeart/2005/8/layout/hierarchy6"/>
    <dgm:cxn modelId="{8C89A79C-D7ED-424E-8070-7D0F420F2368}" type="presParOf" srcId="{A2B744B6-8DBB-4098-865A-C56A86C8AA21}" destId="{818486AB-401D-48A0-B553-78269283E910}" srcOrd="0" destOrd="0" presId="urn:microsoft.com/office/officeart/2005/8/layout/hierarchy6"/>
    <dgm:cxn modelId="{2E9747FE-AFA6-43B0-92A0-1AA17BC9EC72}" type="presParOf" srcId="{A2B744B6-8DBB-4098-865A-C56A86C8AA21}" destId="{9F0C4E3D-6A0F-415F-8310-36F51235FB1C}" srcOrd="1" destOrd="0" presId="urn:microsoft.com/office/officeart/2005/8/layout/hierarchy6"/>
    <dgm:cxn modelId="{6FB8BD36-1F2A-446A-8565-9566C0B77FBD}" type="presParOf" srcId="{9F0C4E3D-6A0F-415F-8310-36F51235FB1C}" destId="{DB88E812-45DE-4E89-B8B5-54F003BA97D0}" srcOrd="0" destOrd="0" presId="urn:microsoft.com/office/officeart/2005/8/layout/hierarchy6"/>
    <dgm:cxn modelId="{BE31BEA1-2D42-4334-B005-CDF1A197DC05}" type="presParOf" srcId="{9F0C4E3D-6A0F-415F-8310-36F51235FB1C}" destId="{0F1D17DE-813E-48C8-9F21-01F7C2E1B091}" srcOrd="1" destOrd="0" presId="urn:microsoft.com/office/officeart/2005/8/layout/hierarchy6"/>
    <dgm:cxn modelId="{884753AF-214A-4466-8339-3D8AAA4BF77F}" type="presParOf" srcId="{0F1D17DE-813E-48C8-9F21-01F7C2E1B091}" destId="{8E34A62D-D7F7-4D87-AE28-58BFD93BB1C7}" srcOrd="0" destOrd="0" presId="urn:microsoft.com/office/officeart/2005/8/layout/hierarchy6"/>
    <dgm:cxn modelId="{4ACF6FE2-BBC9-44A9-B754-3EAED017793A}" type="presParOf" srcId="{0F1D17DE-813E-48C8-9F21-01F7C2E1B091}" destId="{8A046440-9965-4E28-8A7A-8B67F87542E0}" srcOrd="1" destOrd="0" presId="urn:microsoft.com/office/officeart/2005/8/layout/hierarchy6"/>
    <dgm:cxn modelId="{A0E682B9-AF4F-45DA-ADE4-B9B4F5668786}" type="presParOf" srcId="{8A046440-9965-4E28-8A7A-8B67F87542E0}" destId="{26AB573B-9EFA-432F-8A25-B09C71F1894F}" srcOrd="0" destOrd="0" presId="urn:microsoft.com/office/officeart/2005/8/layout/hierarchy6"/>
    <dgm:cxn modelId="{D7771982-CF23-43B7-B9F9-BC626125731A}" type="presParOf" srcId="{8A046440-9965-4E28-8A7A-8B67F87542E0}" destId="{47537E9B-5948-41F9-B6BA-1BD0855CAEC1}" srcOrd="1" destOrd="0" presId="urn:microsoft.com/office/officeart/2005/8/layout/hierarchy6"/>
    <dgm:cxn modelId="{649F30CD-2971-45C9-B09A-F03DA37A2B36}" type="presParOf" srcId="{0F1D17DE-813E-48C8-9F21-01F7C2E1B091}" destId="{234538F8-6A63-4D35-A7B5-4096A33C0078}" srcOrd="2" destOrd="0" presId="urn:microsoft.com/office/officeart/2005/8/layout/hierarchy6"/>
    <dgm:cxn modelId="{FAC145E1-DBEB-4996-81EB-7A47031A8063}" type="presParOf" srcId="{0F1D17DE-813E-48C8-9F21-01F7C2E1B091}" destId="{3E9B444B-B1F2-494E-817B-B995102E32E4}" srcOrd="3" destOrd="0" presId="urn:microsoft.com/office/officeart/2005/8/layout/hierarchy6"/>
    <dgm:cxn modelId="{0BCB93F2-272B-4398-8E9F-375490B3BD02}" type="presParOf" srcId="{3E9B444B-B1F2-494E-817B-B995102E32E4}" destId="{675065EA-84C2-4AE5-86A8-91F280D4A662}" srcOrd="0" destOrd="0" presId="urn:microsoft.com/office/officeart/2005/8/layout/hierarchy6"/>
    <dgm:cxn modelId="{7DF7AC5E-C3E9-406B-945F-5C9A9FA94C82}" type="presParOf" srcId="{3E9B444B-B1F2-494E-817B-B995102E32E4}" destId="{3C174E0B-A1BC-4B0D-8844-45886543E409}" srcOrd="1" destOrd="0" presId="urn:microsoft.com/office/officeart/2005/8/layout/hierarchy6"/>
    <dgm:cxn modelId="{A7036E4E-1A6E-461E-BFEE-73728F835409}" type="presParOf" srcId="{0F1D17DE-813E-48C8-9F21-01F7C2E1B091}" destId="{D693A299-4923-4E3F-91FE-0A19BBB51DB9}" srcOrd="4" destOrd="0" presId="urn:microsoft.com/office/officeart/2005/8/layout/hierarchy6"/>
    <dgm:cxn modelId="{9FC6C681-5E99-45C6-AE3B-5F091E7F3248}" type="presParOf" srcId="{0F1D17DE-813E-48C8-9F21-01F7C2E1B091}" destId="{7E5C9548-54C5-4102-9CB4-D1AE19D8DE27}" srcOrd="5" destOrd="0" presId="urn:microsoft.com/office/officeart/2005/8/layout/hierarchy6"/>
    <dgm:cxn modelId="{EEA76FD7-6038-40F3-9FF0-4835469EB779}" type="presParOf" srcId="{7E5C9548-54C5-4102-9CB4-D1AE19D8DE27}" destId="{A4AC64E9-1A01-4097-A071-40134862CF4A}" srcOrd="0" destOrd="0" presId="urn:microsoft.com/office/officeart/2005/8/layout/hierarchy6"/>
    <dgm:cxn modelId="{07ADD4F9-EB7E-4037-AB81-E325C4449DBB}" type="presParOf" srcId="{7E5C9548-54C5-4102-9CB4-D1AE19D8DE27}" destId="{F5EA6BCC-B7CE-4DCB-8541-00993B784A03}" srcOrd="1" destOrd="0" presId="urn:microsoft.com/office/officeart/2005/8/layout/hierarchy6"/>
    <dgm:cxn modelId="{40590DA7-74F6-4F5D-833B-FB45619859EC}" type="presParOf" srcId="{0F1D17DE-813E-48C8-9F21-01F7C2E1B091}" destId="{575271F5-187B-4465-9EFA-C684D6BDC53C}" srcOrd="6" destOrd="0" presId="urn:microsoft.com/office/officeart/2005/8/layout/hierarchy6"/>
    <dgm:cxn modelId="{F5C9B7B7-02E4-4107-817B-112AB6BA7D0A}" type="presParOf" srcId="{0F1D17DE-813E-48C8-9F21-01F7C2E1B091}" destId="{A69183BE-06ED-4C99-A11C-37D5AA8CC109}" srcOrd="7" destOrd="0" presId="urn:microsoft.com/office/officeart/2005/8/layout/hierarchy6"/>
    <dgm:cxn modelId="{45D3F819-85FB-4A9E-9626-EC240AD658D6}" type="presParOf" srcId="{A69183BE-06ED-4C99-A11C-37D5AA8CC109}" destId="{783C6166-FFC6-48D3-AA08-46E7128C5ED5}" srcOrd="0" destOrd="0" presId="urn:microsoft.com/office/officeart/2005/8/layout/hierarchy6"/>
    <dgm:cxn modelId="{0C0AC8C6-4F37-457A-B312-FA56452258AB}" type="presParOf" srcId="{A69183BE-06ED-4C99-A11C-37D5AA8CC109}" destId="{D1B49A3F-9D43-43B2-B717-412C04664E25}" srcOrd="1" destOrd="0" presId="urn:microsoft.com/office/officeart/2005/8/layout/hierarchy6"/>
    <dgm:cxn modelId="{360AD618-493A-4240-934E-F98D3999A581}" type="presParOf" srcId="{A2B744B6-8DBB-4098-865A-C56A86C8AA21}" destId="{14D96F99-0660-4187-BCDB-E4732C1E529C}" srcOrd="2" destOrd="0" presId="urn:microsoft.com/office/officeart/2005/8/layout/hierarchy6"/>
    <dgm:cxn modelId="{92647830-E385-4B27-A9CB-803C33E5657F}" type="presParOf" srcId="{A2B744B6-8DBB-4098-865A-C56A86C8AA21}" destId="{FAE194E1-DB07-434A-8B1C-F04267C4EC38}" srcOrd="3" destOrd="0" presId="urn:microsoft.com/office/officeart/2005/8/layout/hierarchy6"/>
    <dgm:cxn modelId="{28F4FE43-2CD9-481C-B25C-78C8134A4607}" type="presParOf" srcId="{FAE194E1-DB07-434A-8B1C-F04267C4EC38}" destId="{7B28D178-B2A0-495B-A61F-E4802ABE7B40}" srcOrd="0" destOrd="0" presId="urn:microsoft.com/office/officeart/2005/8/layout/hierarchy6"/>
    <dgm:cxn modelId="{520BCD51-9A2D-4264-9BD0-830AEDC3F1E0}" type="presParOf" srcId="{FAE194E1-DB07-434A-8B1C-F04267C4EC38}" destId="{FB228C01-6672-4269-AEC8-93A13B1C6924}" srcOrd="1" destOrd="0" presId="urn:microsoft.com/office/officeart/2005/8/layout/hierarchy6"/>
    <dgm:cxn modelId="{7BEEB971-9195-4947-A660-CB1405C33B50}" type="presParOf" srcId="{FB228C01-6672-4269-AEC8-93A13B1C6924}" destId="{B478B75E-C480-4044-AEE6-4E4F9CB03B19}" srcOrd="0" destOrd="0" presId="urn:microsoft.com/office/officeart/2005/8/layout/hierarchy6"/>
    <dgm:cxn modelId="{88DF30F2-567A-4F5D-A2E1-20EDD2A5FC38}" type="presParOf" srcId="{FB228C01-6672-4269-AEC8-93A13B1C6924}" destId="{7898CD66-F144-4271-AB39-A86E2D5B3F3D}" srcOrd="1" destOrd="0" presId="urn:microsoft.com/office/officeart/2005/8/layout/hierarchy6"/>
    <dgm:cxn modelId="{FF0ABD11-5F37-422B-B642-50FB31C970DE}" type="presParOf" srcId="{7898CD66-F144-4271-AB39-A86E2D5B3F3D}" destId="{5E51CA50-B481-4458-9E4F-7303BC8B6FCA}" srcOrd="0" destOrd="0" presId="urn:microsoft.com/office/officeart/2005/8/layout/hierarchy6"/>
    <dgm:cxn modelId="{9A917DB9-2337-45FA-B7EB-EF563ECBB62C}" type="presParOf" srcId="{7898CD66-F144-4271-AB39-A86E2D5B3F3D}" destId="{74EE3D1C-51A8-47AC-A668-6F61B4BD17D2}" srcOrd="1" destOrd="0" presId="urn:microsoft.com/office/officeart/2005/8/layout/hierarchy6"/>
    <dgm:cxn modelId="{338E868A-0DF5-47A7-8355-00FA348E74E0}" type="presParOf" srcId="{FB228C01-6672-4269-AEC8-93A13B1C6924}" destId="{9045DFF3-8310-4497-B271-9A7A4893A4F3}" srcOrd="2" destOrd="0" presId="urn:microsoft.com/office/officeart/2005/8/layout/hierarchy6"/>
    <dgm:cxn modelId="{E62F785C-10C1-4E5F-A830-C53900184B08}" type="presParOf" srcId="{FB228C01-6672-4269-AEC8-93A13B1C6924}" destId="{91FC0724-BB68-4A88-B9EC-571E91E3B8E2}" srcOrd="3" destOrd="0" presId="urn:microsoft.com/office/officeart/2005/8/layout/hierarchy6"/>
    <dgm:cxn modelId="{085748DC-3881-4F62-B0D9-4AEB6969838E}" type="presParOf" srcId="{91FC0724-BB68-4A88-B9EC-571E91E3B8E2}" destId="{A4B8947F-E789-4655-940E-53FA0810665E}" srcOrd="0" destOrd="0" presId="urn:microsoft.com/office/officeart/2005/8/layout/hierarchy6"/>
    <dgm:cxn modelId="{A3C7A81C-76B5-4436-9DDF-5979106D7B74}" type="presParOf" srcId="{91FC0724-BB68-4A88-B9EC-571E91E3B8E2}" destId="{88B8BF90-CF1B-4311-899A-CB7B69FFAB89}" srcOrd="1" destOrd="0" presId="urn:microsoft.com/office/officeart/2005/8/layout/hierarchy6"/>
    <dgm:cxn modelId="{C8AFADF3-0AFB-48CD-9754-F81B8CF192D5}" type="presParOf" srcId="{FB228C01-6672-4269-AEC8-93A13B1C6924}" destId="{F6660324-5416-4B23-AC03-9B65DFD22E1F}" srcOrd="4" destOrd="0" presId="urn:microsoft.com/office/officeart/2005/8/layout/hierarchy6"/>
    <dgm:cxn modelId="{2250D4A8-C5AB-46ED-8D8C-B7F6C1BB54A8}" type="presParOf" srcId="{FB228C01-6672-4269-AEC8-93A13B1C6924}" destId="{82C12B60-B5B1-4A1E-9CCA-8A7597786982}" srcOrd="5" destOrd="0" presId="urn:microsoft.com/office/officeart/2005/8/layout/hierarchy6"/>
    <dgm:cxn modelId="{17E5441D-0B5B-48EF-9F76-75465AB2F809}" type="presParOf" srcId="{82C12B60-B5B1-4A1E-9CCA-8A7597786982}" destId="{58ABF810-C0D4-476F-8DD0-4FDF6F6697F9}" srcOrd="0" destOrd="0" presId="urn:microsoft.com/office/officeart/2005/8/layout/hierarchy6"/>
    <dgm:cxn modelId="{F1DCEA92-B749-441F-BB9F-BC265ED92BFD}" type="presParOf" srcId="{82C12B60-B5B1-4A1E-9CCA-8A7597786982}" destId="{CD2FF49C-914E-4F5A-AD24-708D77792E0B}" srcOrd="1" destOrd="0" presId="urn:microsoft.com/office/officeart/2005/8/layout/hierarchy6"/>
    <dgm:cxn modelId="{12B8378B-4CE9-4973-A7C1-1D305C462120}" type="presParOf" srcId="{FF7EB025-D5FF-463F-A22B-6BFAAC7436E9}" destId="{36710ECE-9241-4476-8EEE-CCB8304F84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CD5601-11C6-4E99-A51C-248A005F280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BC4262-EAD0-4F7E-97C2-DF7FBA008865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</a:rPr>
            <a:t>序列特征</a:t>
          </a:r>
        </a:p>
      </dgm:t>
    </dgm:pt>
    <dgm:pt modelId="{C712AB56-5093-4293-B2FA-6385829D0E63}" cxnId="{3609653D-1944-4DE3-B7A1-63F4785C8F0D}" type="parTrans">
      <dgm:prSet/>
      <dgm:spPr/>
      <dgm:t>
        <a:bodyPr/>
        <a:lstStyle/>
        <a:p>
          <a:endParaRPr lang="zh-CN" altLang="en-US"/>
        </a:p>
      </dgm:t>
    </dgm:pt>
    <dgm:pt modelId="{3BA8C501-AD2C-4BC6-96D9-AEE2F63B5851}" cxnId="{3609653D-1944-4DE3-B7A1-63F4785C8F0D}" type="sibTrans">
      <dgm:prSet/>
      <dgm:spPr/>
      <dgm:t>
        <a:bodyPr/>
        <a:lstStyle/>
        <a:p>
          <a:endParaRPr lang="zh-CN" altLang="en-US"/>
        </a:p>
      </dgm:t>
    </dgm:pt>
    <dgm:pt modelId="{CBEAB3F8-7EE3-4ECD-A6F4-6F0C88BA1B5C}">
      <dgm:prSet phldrT="[文本]" custT="1"/>
      <dgm:spPr/>
      <dgm:t>
        <a:bodyPr/>
        <a:lstStyle/>
        <a:p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最长公共子序列，最长公共子序列在</a:t>
          </a:r>
          <a:r>
            <a:rPr lang="en-US" sz="48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中的跨度，最长公共子序列在</a:t>
          </a:r>
          <a:r>
            <a:rPr lang="en-US" sz="48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中的跨度，最长子序列长度</a:t>
          </a:r>
          <a:r>
            <a:rPr lang="en-US" sz="4800" dirty="0">
              <a:latin typeface="微软雅黑" panose="020B0503020204020204" charset="-122"/>
              <a:ea typeface="微软雅黑" panose="020B0503020204020204" charset="-122"/>
            </a:rPr>
            <a:t>/title</a:t>
          </a:r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长度等特征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858E4AD3-84AC-4F78-A5B9-564D399CDFC7}" cxnId="{F161B490-B944-447F-8FF9-19DEB36F99A7}" type="parTrans">
      <dgm:prSet/>
      <dgm:spPr/>
      <dgm:t>
        <a:bodyPr/>
        <a:lstStyle/>
        <a:p>
          <a:endParaRPr lang="zh-CN" altLang="en-US"/>
        </a:p>
      </dgm:t>
    </dgm:pt>
    <dgm:pt modelId="{9F1090D0-846A-4A36-957A-C98B9582DDE8}" cxnId="{F161B490-B944-447F-8FF9-19DEB36F99A7}" type="sibTrans">
      <dgm:prSet/>
      <dgm:spPr/>
      <dgm:t>
        <a:bodyPr/>
        <a:lstStyle/>
        <a:p>
          <a:endParaRPr lang="zh-CN" altLang="en-US"/>
        </a:p>
      </dgm:t>
    </dgm:pt>
    <dgm:pt modelId="{06CFD824-1B42-4951-8BB6-C4C602AB3F3A}">
      <dgm:prSet phldrT="[文本]"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相似度特征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E523D63-D467-4449-81CE-C587DB4F5995}" cxnId="{1E0843A2-E476-45F7-A38C-20766456383A}" type="parTrans">
      <dgm:prSet/>
      <dgm:spPr/>
      <dgm:t>
        <a:bodyPr/>
        <a:lstStyle/>
        <a:p>
          <a:endParaRPr lang="zh-CN" altLang="en-US"/>
        </a:p>
      </dgm:t>
    </dgm:pt>
    <dgm:pt modelId="{8C3176D4-40BD-4FBE-B54F-B4DF6D6349E0}" cxnId="{1E0843A2-E476-45F7-A38C-20766456383A}" type="sibTrans">
      <dgm:prSet/>
      <dgm:spPr/>
      <dgm:t>
        <a:bodyPr/>
        <a:lstStyle/>
        <a:p>
          <a:endParaRPr lang="zh-CN" altLang="en-US"/>
        </a:p>
      </dgm:t>
    </dgm:pt>
    <dgm:pt modelId="{898F5956-E0A7-4C0D-B97A-7A1B997CA09E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结合</a:t>
          </a:r>
          <a:r>
            <a:rPr lang="en-US" sz="4000" dirty="0" err="1">
              <a:latin typeface="微软雅黑" panose="020B0503020204020204" charset="-122"/>
              <a:ea typeface="微软雅黑" panose="020B0503020204020204" charset="-122"/>
            </a:rPr>
            <a:t>tfidf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计算余弦相似度。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79CF259-3B1B-4FB6-9163-6B0866DEA794}" cxnId="{1063A977-ABBB-4941-BEEA-3D2F8B24EEBD}" type="parTrans">
      <dgm:prSet/>
      <dgm:spPr/>
      <dgm:t>
        <a:bodyPr/>
        <a:lstStyle/>
        <a:p>
          <a:endParaRPr lang="zh-CN" altLang="en-US"/>
        </a:p>
      </dgm:t>
    </dgm:pt>
    <dgm:pt modelId="{C6184BCE-EB7D-40F9-8514-D90BA06D01B3}" cxnId="{1063A977-ABBB-4941-BEEA-3D2F8B24EEBD}" type="sibTrans">
      <dgm:prSet/>
      <dgm:spPr/>
      <dgm:t>
        <a:bodyPr/>
        <a:lstStyle/>
        <a:p>
          <a:endParaRPr lang="zh-CN" altLang="en-US"/>
        </a:p>
      </dgm:t>
    </dgm:pt>
    <dgm:pt modelId="{8EC0B0B8-EEB6-4CB2-9A53-0968289A310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BM25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相关性。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ABE3DFA3-1DB5-4971-92DA-6512E68FCE17}" cxnId="{C160050E-6A4A-421E-AC33-D046D0900548}" type="parTrans">
      <dgm:prSet/>
      <dgm:spPr/>
      <dgm:t>
        <a:bodyPr/>
        <a:lstStyle/>
        <a:p>
          <a:endParaRPr lang="zh-CN" altLang="en-US"/>
        </a:p>
      </dgm:t>
    </dgm:pt>
    <dgm:pt modelId="{C5F9FE3B-5CA6-48D3-B42D-1241428FAC5C}" cxnId="{C160050E-6A4A-421E-AC33-D046D0900548}" type="sibTrans">
      <dgm:prSet/>
      <dgm:spPr/>
      <dgm:t>
        <a:bodyPr/>
        <a:lstStyle/>
        <a:p>
          <a:endParaRPr lang="zh-CN" altLang="en-US"/>
        </a:p>
      </dgm:t>
    </dgm:pt>
    <dgm:pt modelId="{F99B81BD-B6BF-4D54-B486-D1445ED77253}">
      <dgm:prSet phldrT="[文本]"/>
      <dgm:spPr/>
      <dgm:t>
        <a:bodyPr/>
        <a:lstStyle/>
        <a:p>
          <a:r>
            <a:rPr lang="zh-CN" dirty="0">
              <a:latin typeface="微软雅黑" panose="020B0503020204020204" charset="-122"/>
              <a:ea typeface="微软雅黑" panose="020B0503020204020204" charset="-122"/>
            </a:rPr>
            <a:t>基础特征</a:t>
          </a:r>
          <a:endParaRPr lang="zh-CN" altLang="en-US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C6A455AA-39B6-4CF6-A1F6-8AEC3635DB74}" cxnId="{00F0F60D-3710-418F-A0F4-39E1493AE664}" type="parTrans">
      <dgm:prSet/>
      <dgm:spPr/>
      <dgm:t>
        <a:bodyPr/>
        <a:lstStyle/>
        <a:p>
          <a:endParaRPr lang="zh-CN" altLang="en-US"/>
        </a:p>
      </dgm:t>
    </dgm:pt>
    <dgm:pt modelId="{D50AF0E0-276D-4548-92B0-D6C9A5DB7C2A}" cxnId="{00F0F60D-3710-418F-A0F4-39E1493AE664}" type="sibTrans">
      <dgm:prSet/>
      <dgm:spPr/>
      <dgm:t>
        <a:bodyPr/>
        <a:lstStyle/>
        <a:p>
          <a:endParaRPr lang="zh-CN" altLang="en-US"/>
        </a:p>
      </dgm:t>
    </dgm:pt>
    <dgm:pt modelId="{ABC4B35C-A065-4652-B0F1-2D21638AA230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4000" dirty="0">
              <a:latin typeface="微软雅黑" panose="020B0503020204020204" charset="-122"/>
              <a:ea typeface="微软雅黑" panose="020B0503020204020204" charset="-122"/>
            </a:rPr>
            <a:t>编辑距离。</a:t>
          </a:r>
        </a:p>
      </dgm:t>
    </dgm:pt>
    <dgm:pt modelId="{B89E8A16-13DB-438A-A43E-91507EF9578D}" cxnId="{026449B5-7081-4E45-BF15-6C6429AA2BBA}" type="parTrans">
      <dgm:prSet/>
      <dgm:spPr/>
      <dgm:t>
        <a:bodyPr/>
        <a:lstStyle/>
        <a:p>
          <a:endParaRPr lang="zh-CN" altLang="en-US"/>
        </a:p>
      </dgm:t>
    </dgm:pt>
    <dgm:pt modelId="{270FDF24-4887-41C7-9A32-9BC17F87B360}" cxnId="{026449B5-7081-4E45-BF15-6C6429AA2BBA}" type="sibTrans">
      <dgm:prSet/>
      <dgm:spPr/>
      <dgm:t>
        <a:bodyPr/>
        <a:lstStyle/>
        <a:p>
          <a:endParaRPr lang="zh-CN" altLang="en-US"/>
        </a:p>
      </dgm:t>
    </dgm:pt>
    <dgm:pt modelId="{5AB03E45-4AC8-4DB1-A74A-AE9FFDAC45E6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将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独立词的词向量分别相加后求平均，得到的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平均独立词向量和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平均独立词向量进行多种距离函数计算其平均独立词向量距离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9954E817-1669-4170-B0EC-C5EA51263C0F}" cxnId="{5C13AEE8-3E69-4F39-A863-315C0F7F2C6D}" type="parTrans">
      <dgm:prSet/>
      <dgm:spPr/>
      <dgm:t>
        <a:bodyPr/>
        <a:lstStyle/>
        <a:p>
          <a:endParaRPr lang="zh-CN" altLang="en-US"/>
        </a:p>
      </dgm:t>
    </dgm:pt>
    <dgm:pt modelId="{1DA89288-F6D7-47CC-A50A-64E532566CBD}" cxnId="{5C13AEE8-3E69-4F39-A863-315C0F7F2C6D}" type="sibTrans">
      <dgm:prSet/>
      <dgm:spPr/>
      <dgm:t>
        <a:bodyPr/>
        <a:lstStyle/>
        <a:p>
          <a:endParaRPr lang="zh-CN" altLang="en-US"/>
        </a:p>
      </dgm:t>
    </dgm:pt>
    <dgm:pt modelId="{D40E8120-2D1F-4C51-8DBC-B14EC41E88E4}">
      <dgm:prSet phldrT="[文本]" custT="1"/>
      <dgm:spPr/>
      <dgm:t>
        <a:bodyPr/>
        <a:lstStyle/>
        <a:p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的长度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6680C54E-59A9-4AEF-BAD7-AC9F75AC642B}" cxnId="{B06ACB29-17F7-41E0-AEF5-221F46BEEC1C}" type="sibTrans">
      <dgm:prSet/>
      <dgm:spPr/>
      <dgm:t>
        <a:bodyPr/>
        <a:lstStyle/>
        <a:p>
          <a:endParaRPr lang="zh-CN" altLang="en-US"/>
        </a:p>
      </dgm:t>
    </dgm:pt>
    <dgm:pt modelId="{72434855-E56A-4E58-BEB1-67F116FDFFB3}" cxnId="{B06ACB29-17F7-41E0-AEF5-221F46BEEC1C}" type="parTrans">
      <dgm:prSet/>
      <dgm:spPr/>
      <dgm:t>
        <a:bodyPr/>
        <a:lstStyle/>
        <a:p>
          <a:endParaRPr lang="zh-CN" altLang="en-US"/>
        </a:p>
      </dgm:t>
    </dgm:pt>
    <dgm:pt modelId="{30BC6E13-3FE5-48C7-A369-11582CF9DBFD}">
      <dgm:prSet phldrT="[文本]" custT="1"/>
      <dgm:spPr/>
      <dgm:t>
        <a:bodyPr/>
        <a:lstStyle/>
        <a:p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组内的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长度均值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5C53BEF4-1EA8-4764-A626-86D482A0277B}" cxnId="{EC5F6768-83EC-40D6-9E42-F7A9EA0FC541}" type="sibTrans">
      <dgm:prSet/>
      <dgm:spPr/>
      <dgm:t>
        <a:bodyPr/>
        <a:lstStyle/>
        <a:p>
          <a:endParaRPr lang="zh-CN" altLang="en-US"/>
        </a:p>
      </dgm:t>
    </dgm:pt>
    <dgm:pt modelId="{B600B5C7-C234-4760-9A23-F8E693DD3685}" cxnId="{EC5F6768-83EC-40D6-9E42-F7A9EA0FC541}" type="parTrans">
      <dgm:prSet/>
      <dgm:spPr/>
      <dgm:t>
        <a:bodyPr/>
        <a:lstStyle/>
        <a:p>
          <a:endParaRPr lang="zh-CN" altLang="en-US"/>
        </a:p>
      </dgm:t>
    </dgm:pt>
    <dgm:pt modelId="{F27EED2D-9FB7-4D49-98F4-11A90207472B}">
      <dgm:prSet phldrT="[文本]" custT="1"/>
      <dgm:spPr/>
      <dgm:t>
        <a:bodyPr/>
        <a:lstStyle/>
        <a:p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和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长度的差值和比值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F80EBEC5-1B7D-4A2A-BAF7-ADB67BBED30D}" cxnId="{99A78F5B-00C0-478B-B5E0-A6A2F7912443}" type="sibTrans">
      <dgm:prSet/>
      <dgm:spPr/>
      <dgm:t>
        <a:bodyPr/>
        <a:lstStyle/>
        <a:p>
          <a:endParaRPr lang="zh-CN" altLang="en-US"/>
        </a:p>
      </dgm:t>
    </dgm:pt>
    <dgm:pt modelId="{D23700A1-C67F-4FAB-B1A7-AA6E91F86AB3}" cxnId="{99A78F5B-00C0-478B-B5E0-A6A2F7912443}" type="parTrans">
      <dgm:prSet/>
      <dgm:spPr/>
      <dgm:t>
        <a:bodyPr/>
        <a:lstStyle/>
        <a:p>
          <a:endParaRPr lang="zh-CN" altLang="en-US"/>
        </a:p>
      </dgm:t>
    </dgm:pt>
    <dgm:pt modelId="{87A2D852-088B-4629-9131-83BA8E4C2B2B}">
      <dgm:prSet phldrT="[文本]" custT="1"/>
      <dgm:spPr/>
      <dgm:t>
        <a:bodyPr/>
        <a:lstStyle/>
        <a:p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的长度与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组内的</a:t>
          </a:r>
          <a:r>
            <a:rPr lang="en-US" sz="4000" dirty="0">
              <a:latin typeface="微软雅黑" panose="020B0503020204020204" charset="-122"/>
              <a:ea typeface="微软雅黑" panose="020B0503020204020204" charset="-122"/>
            </a:rPr>
            <a:t>title</a:t>
          </a:r>
          <a:r>
            <a:rPr lang="zh-CN" sz="4000" dirty="0">
              <a:latin typeface="微软雅黑" panose="020B0503020204020204" charset="-122"/>
              <a:ea typeface="微软雅黑" panose="020B0503020204020204" charset="-122"/>
            </a:rPr>
            <a:t>长度均值差值和比值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B02E4DB9-5BD1-4DF8-9E28-CC504849AB12}" cxnId="{C3D97D3E-CAC8-4E03-8575-19C32CB97386}" type="sibTrans">
      <dgm:prSet/>
      <dgm:spPr/>
      <dgm:t>
        <a:bodyPr/>
        <a:lstStyle/>
        <a:p>
          <a:endParaRPr lang="zh-CN" altLang="en-US"/>
        </a:p>
      </dgm:t>
    </dgm:pt>
    <dgm:pt modelId="{4BE3CE69-70C8-433A-A3FE-F486BAE1BCF8}" cxnId="{C3D97D3E-CAC8-4E03-8575-19C32CB97386}" type="parTrans">
      <dgm:prSet/>
      <dgm:spPr/>
      <dgm:t>
        <a:bodyPr/>
        <a:lstStyle/>
        <a:p>
          <a:endParaRPr lang="zh-CN" altLang="en-US"/>
        </a:p>
      </dgm:t>
    </dgm:pt>
    <dgm:pt modelId="{33DA2AE5-B1EE-4A0B-8ED7-F6C4C75DE6B9}">
      <dgm:prSet/>
      <dgm:spPr/>
      <dgm:t>
        <a:bodyPr/>
        <a:lstStyle/>
        <a:p>
          <a:r>
            <a:rPr lang="zh-CN" altLang="en-US" dirty="0">
              <a:latin typeface="微软雅黑" panose="020B0503020204020204" charset="-122"/>
              <a:ea typeface="微软雅黑" panose="020B0503020204020204" charset="-122"/>
            </a:rPr>
            <a:t>排序特征</a:t>
          </a:r>
        </a:p>
      </dgm:t>
    </dgm:pt>
    <dgm:pt modelId="{C052CDA8-E65A-4F6C-A465-9BA26748464B}" cxnId="{0FF7D006-EA2A-48E0-886B-4193A02E570C}" type="parTrans">
      <dgm:prSet/>
      <dgm:spPr/>
      <dgm:t>
        <a:bodyPr/>
        <a:lstStyle/>
        <a:p>
          <a:endParaRPr lang="zh-CN" altLang="en-US"/>
        </a:p>
      </dgm:t>
    </dgm:pt>
    <dgm:pt modelId="{95C0B5AF-30AE-4177-882B-961C284B8CC7}" cxnId="{0FF7D006-EA2A-48E0-886B-4193A02E570C}" type="sibTrans">
      <dgm:prSet/>
      <dgm:spPr/>
      <dgm:t>
        <a:bodyPr/>
        <a:lstStyle/>
        <a:p>
          <a:endParaRPr lang="zh-CN" altLang="en-US"/>
        </a:p>
      </dgm:t>
    </dgm:pt>
    <dgm:pt modelId="{B7044E1E-68BF-489A-BD3D-7EEE03885DD1}">
      <dgm:prSet custT="1"/>
      <dgm:spPr/>
      <dgm:t>
        <a:bodyPr/>
        <a:lstStyle/>
        <a:p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先用上述特征训练完一个基础版的</a:t>
          </a:r>
          <a:r>
            <a:rPr lang="en-US" sz="4800" dirty="0" err="1">
              <a:latin typeface="微软雅黑" panose="020B0503020204020204" charset="-122"/>
              <a:ea typeface="微软雅黑" panose="020B0503020204020204" charset="-122"/>
            </a:rPr>
            <a:t>lightgbm</a:t>
          </a:r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之后，之后进行特征排序，对重要的特征进行</a:t>
          </a:r>
          <a:r>
            <a:rPr lang="en-US" sz="4800" dirty="0">
              <a:latin typeface="微软雅黑" panose="020B0503020204020204" charset="-122"/>
              <a:ea typeface="微软雅黑" panose="020B0503020204020204" charset="-122"/>
            </a:rPr>
            <a:t>query</a:t>
          </a:r>
          <a:r>
            <a:rPr lang="zh-CN" sz="4800" dirty="0">
              <a:latin typeface="微软雅黑" panose="020B0503020204020204" charset="-122"/>
              <a:ea typeface="微软雅黑" panose="020B0503020204020204" charset="-122"/>
            </a:rPr>
            <a:t>组内排序。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315EE1B6-045C-4185-8797-8A6812F87A93}" cxnId="{064ACAFD-E168-4A01-BA4F-9D34F4B53D9E}" type="parTrans">
      <dgm:prSet/>
      <dgm:spPr/>
      <dgm:t>
        <a:bodyPr/>
        <a:lstStyle/>
        <a:p>
          <a:endParaRPr lang="zh-CN" altLang="en-US"/>
        </a:p>
      </dgm:t>
    </dgm:pt>
    <dgm:pt modelId="{BF19B56A-D40C-4CAD-96F3-7398C5D37E4C}" cxnId="{064ACAFD-E168-4A01-BA4F-9D34F4B53D9E}" type="sibTrans">
      <dgm:prSet/>
      <dgm:spPr/>
      <dgm:t>
        <a:bodyPr/>
        <a:lstStyle/>
        <a:p>
          <a:endParaRPr lang="zh-CN" altLang="en-US"/>
        </a:p>
      </dgm:t>
    </dgm:pt>
    <dgm:pt modelId="{829F2B81-432C-438F-8477-91F96382198B}" type="pres">
      <dgm:prSet presAssocID="{4FCD5601-11C6-4E99-A51C-248A005F2808}" presName="linearFlow" presStyleCnt="0">
        <dgm:presLayoutVars>
          <dgm:dir/>
          <dgm:animLvl val="lvl"/>
          <dgm:resizeHandles val="exact"/>
        </dgm:presLayoutVars>
      </dgm:prSet>
      <dgm:spPr/>
    </dgm:pt>
    <dgm:pt modelId="{A6F14B10-1157-4DE2-AC80-BD274AD40844}" type="pres">
      <dgm:prSet presAssocID="{DFBC4262-EAD0-4F7E-97C2-DF7FBA008865}" presName="composite" presStyleCnt="0"/>
      <dgm:spPr/>
    </dgm:pt>
    <dgm:pt modelId="{5A676868-54E9-46DF-B8A0-CE029664A0F9}" type="pres">
      <dgm:prSet presAssocID="{DFBC4262-EAD0-4F7E-97C2-DF7FBA008865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41402AB-270A-4213-91CB-5B98D3BE0135}" type="pres">
      <dgm:prSet presAssocID="{DFBC4262-EAD0-4F7E-97C2-DF7FBA008865}" presName="descendantText" presStyleLbl="alignAcc1" presStyleIdx="0" presStyleCnt="4">
        <dgm:presLayoutVars>
          <dgm:bulletEnabled val="1"/>
        </dgm:presLayoutVars>
      </dgm:prSet>
      <dgm:spPr/>
    </dgm:pt>
    <dgm:pt modelId="{F62EE18D-D30C-4D55-AA5C-5AC374B2E94E}" type="pres">
      <dgm:prSet presAssocID="{3BA8C501-AD2C-4BC6-96D9-AEE2F63B5851}" presName="sp" presStyleCnt="0"/>
      <dgm:spPr/>
    </dgm:pt>
    <dgm:pt modelId="{EB51240D-3B4B-456F-87BD-B00BEC9A689D}" type="pres">
      <dgm:prSet presAssocID="{06CFD824-1B42-4951-8BB6-C4C602AB3F3A}" presName="composite" presStyleCnt="0"/>
      <dgm:spPr/>
    </dgm:pt>
    <dgm:pt modelId="{2E1DCD3C-8A44-4958-BC4E-D29B97549DEF}" type="pres">
      <dgm:prSet presAssocID="{06CFD824-1B42-4951-8BB6-C4C602AB3F3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312CB90-0396-4906-8F73-55B2D97D2E7C}" type="pres">
      <dgm:prSet presAssocID="{06CFD824-1B42-4951-8BB6-C4C602AB3F3A}" presName="descendantText" presStyleLbl="alignAcc1" presStyleIdx="1" presStyleCnt="4" custScaleY="154090">
        <dgm:presLayoutVars>
          <dgm:bulletEnabled val="1"/>
        </dgm:presLayoutVars>
      </dgm:prSet>
      <dgm:spPr/>
    </dgm:pt>
    <dgm:pt modelId="{8DCA8FAA-B59B-4A82-B1C4-FF31F76BBBDF}" type="pres">
      <dgm:prSet presAssocID="{8C3176D4-40BD-4FBE-B54F-B4DF6D6349E0}" presName="sp" presStyleCnt="0"/>
      <dgm:spPr/>
    </dgm:pt>
    <dgm:pt modelId="{8ECDC850-2EE4-4A47-AEDA-5B174839FF1B}" type="pres">
      <dgm:prSet presAssocID="{F99B81BD-B6BF-4D54-B486-D1445ED77253}" presName="composite" presStyleCnt="0"/>
      <dgm:spPr/>
    </dgm:pt>
    <dgm:pt modelId="{766F909D-8DFB-484F-82B9-0AC30A127227}" type="pres">
      <dgm:prSet presAssocID="{F99B81BD-B6BF-4D54-B486-D1445ED7725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0F070B0D-AA4B-4802-AFE9-D4EC430588B0}" type="pres">
      <dgm:prSet presAssocID="{F99B81BD-B6BF-4D54-B486-D1445ED77253}" presName="descendantText" presStyleLbl="alignAcc1" presStyleIdx="2" presStyleCnt="4" custScaleY="139165">
        <dgm:presLayoutVars>
          <dgm:bulletEnabled val="1"/>
        </dgm:presLayoutVars>
      </dgm:prSet>
      <dgm:spPr/>
    </dgm:pt>
    <dgm:pt modelId="{BE7CF76F-F4F0-410A-9985-51C90320A003}" type="pres">
      <dgm:prSet presAssocID="{D50AF0E0-276D-4548-92B0-D6C9A5DB7C2A}" presName="sp" presStyleCnt="0"/>
      <dgm:spPr/>
    </dgm:pt>
    <dgm:pt modelId="{00089D98-8206-45A9-9801-870909ED69A8}" type="pres">
      <dgm:prSet presAssocID="{33DA2AE5-B1EE-4A0B-8ED7-F6C4C75DE6B9}" presName="composite" presStyleCnt="0"/>
      <dgm:spPr/>
    </dgm:pt>
    <dgm:pt modelId="{D232B6A4-114A-45EB-90B4-176B6DD7AB9F}" type="pres">
      <dgm:prSet presAssocID="{33DA2AE5-B1EE-4A0B-8ED7-F6C4C75DE6B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EB141C1-EC1A-4C36-9649-BBE05CEF9A0D}" type="pres">
      <dgm:prSet presAssocID="{33DA2AE5-B1EE-4A0B-8ED7-F6C4C75DE6B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FF7D006-EA2A-48E0-886B-4193A02E570C}" srcId="{4FCD5601-11C6-4E99-A51C-248A005F2808}" destId="{33DA2AE5-B1EE-4A0B-8ED7-F6C4C75DE6B9}" srcOrd="3" destOrd="0" parTransId="{C052CDA8-E65A-4F6C-A465-9BA26748464B}" sibTransId="{95C0B5AF-30AE-4177-882B-961C284B8CC7}"/>
    <dgm:cxn modelId="{00F0F60D-3710-418F-A0F4-39E1493AE664}" srcId="{4FCD5601-11C6-4E99-A51C-248A005F2808}" destId="{F99B81BD-B6BF-4D54-B486-D1445ED77253}" srcOrd="2" destOrd="0" parTransId="{C6A455AA-39B6-4CF6-A1F6-8AEC3635DB74}" sibTransId="{D50AF0E0-276D-4548-92B0-D6C9A5DB7C2A}"/>
    <dgm:cxn modelId="{C160050E-6A4A-421E-AC33-D046D0900548}" srcId="{06CFD824-1B42-4951-8BB6-C4C602AB3F3A}" destId="{8EC0B0B8-EEB6-4CB2-9A53-0968289A3101}" srcOrd="1" destOrd="0" parTransId="{ABE3DFA3-1DB5-4971-92DA-6512E68FCE17}" sibTransId="{C5F9FE3B-5CA6-48D3-B42D-1241428FAC5C}"/>
    <dgm:cxn modelId="{0F8D7519-8A7A-4991-AEA0-B6799D808506}" type="presOf" srcId="{DFBC4262-EAD0-4F7E-97C2-DF7FBA008865}" destId="{5A676868-54E9-46DF-B8A0-CE029664A0F9}" srcOrd="0" destOrd="0" presId="urn:microsoft.com/office/officeart/2005/8/layout/chevron2"/>
    <dgm:cxn modelId="{4E9F9622-98AA-4AE9-BEB7-19430876E7F2}" type="presOf" srcId="{ABC4B35C-A065-4652-B0F1-2D21638AA230}" destId="{1312CB90-0396-4906-8F73-55B2D97D2E7C}" srcOrd="0" destOrd="2" presId="urn:microsoft.com/office/officeart/2005/8/layout/chevron2"/>
    <dgm:cxn modelId="{D217B022-367D-4E2F-B9D9-77B7FFC4B8C2}" type="presOf" srcId="{D40E8120-2D1F-4C51-8DBC-B14EC41E88E4}" destId="{0F070B0D-AA4B-4802-AFE9-D4EC430588B0}" srcOrd="0" destOrd="0" presId="urn:microsoft.com/office/officeart/2005/8/layout/chevron2"/>
    <dgm:cxn modelId="{B06ACB29-17F7-41E0-AEF5-221F46BEEC1C}" srcId="{F99B81BD-B6BF-4D54-B486-D1445ED77253}" destId="{D40E8120-2D1F-4C51-8DBC-B14EC41E88E4}" srcOrd="0" destOrd="0" parTransId="{72434855-E56A-4E58-BEB1-67F116FDFFB3}" sibTransId="{6680C54E-59A9-4AEF-BAD7-AC9F75AC642B}"/>
    <dgm:cxn modelId="{3609653D-1944-4DE3-B7A1-63F4785C8F0D}" srcId="{4FCD5601-11C6-4E99-A51C-248A005F2808}" destId="{DFBC4262-EAD0-4F7E-97C2-DF7FBA008865}" srcOrd="0" destOrd="0" parTransId="{C712AB56-5093-4293-B2FA-6385829D0E63}" sibTransId="{3BA8C501-AD2C-4BC6-96D9-AEE2F63B5851}"/>
    <dgm:cxn modelId="{C3D97D3E-CAC8-4E03-8575-19C32CB97386}" srcId="{F99B81BD-B6BF-4D54-B486-D1445ED77253}" destId="{87A2D852-088B-4629-9131-83BA8E4C2B2B}" srcOrd="3" destOrd="0" parTransId="{4BE3CE69-70C8-433A-A3FE-F486BAE1BCF8}" sibTransId="{B02E4DB9-5BD1-4DF8-9E28-CC504849AB12}"/>
    <dgm:cxn modelId="{47BFD43E-0B8D-41BA-9A2B-BA02F6D95084}" type="presOf" srcId="{898F5956-E0A7-4C0D-B97A-7A1B997CA09E}" destId="{1312CB90-0396-4906-8F73-55B2D97D2E7C}" srcOrd="0" destOrd="0" presId="urn:microsoft.com/office/officeart/2005/8/layout/chevron2"/>
    <dgm:cxn modelId="{99A78F5B-00C0-478B-B5E0-A6A2F7912443}" srcId="{F99B81BD-B6BF-4D54-B486-D1445ED77253}" destId="{F27EED2D-9FB7-4D49-98F4-11A90207472B}" srcOrd="2" destOrd="0" parTransId="{D23700A1-C67F-4FAB-B1A7-AA6E91F86AB3}" sibTransId="{F80EBEC5-1B7D-4A2A-BAF7-ADB67BBED30D}"/>
    <dgm:cxn modelId="{EC5F6768-83EC-40D6-9E42-F7A9EA0FC541}" srcId="{F99B81BD-B6BF-4D54-B486-D1445ED77253}" destId="{30BC6E13-3FE5-48C7-A369-11582CF9DBFD}" srcOrd="1" destOrd="0" parTransId="{B600B5C7-C234-4760-9A23-F8E693DD3685}" sibTransId="{5C53BEF4-1EA8-4764-A626-86D482A0277B}"/>
    <dgm:cxn modelId="{6B6C2069-F9A4-429E-9F54-ADF862E8D1B0}" type="presOf" srcId="{30BC6E13-3FE5-48C7-A369-11582CF9DBFD}" destId="{0F070B0D-AA4B-4802-AFE9-D4EC430588B0}" srcOrd="0" destOrd="1" presId="urn:microsoft.com/office/officeart/2005/8/layout/chevron2"/>
    <dgm:cxn modelId="{D74CB074-72F0-433C-96FF-88744AA89E41}" type="presOf" srcId="{33DA2AE5-B1EE-4A0B-8ED7-F6C4C75DE6B9}" destId="{D232B6A4-114A-45EB-90B4-176B6DD7AB9F}" srcOrd="0" destOrd="0" presId="urn:microsoft.com/office/officeart/2005/8/layout/chevron2"/>
    <dgm:cxn modelId="{1063A977-ABBB-4941-BEEA-3D2F8B24EEBD}" srcId="{06CFD824-1B42-4951-8BB6-C4C602AB3F3A}" destId="{898F5956-E0A7-4C0D-B97A-7A1B997CA09E}" srcOrd="0" destOrd="0" parTransId="{579CF259-3B1B-4FB6-9163-6B0866DEA794}" sibTransId="{C6184BCE-EB7D-40F9-8514-D90BA06D01B3}"/>
    <dgm:cxn modelId="{2DBF5682-ADE8-4E86-8BA0-CBE53D95348C}" type="presOf" srcId="{5AB03E45-4AC8-4DB1-A74A-AE9FFDAC45E6}" destId="{1312CB90-0396-4906-8F73-55B2D97D2E7C}" srcOrd="0" destOrd="3" presId="urn:microsoft.com/office/officeart/2005/8/layout/chevron2"/>
    <dgm:cxn modelId="{6E31698C-382A-4587-AC1E-62D71EEB3081}" type="presOf" srcId="{CBEAB3F8-7EE3-4ECD-A6F4-6F0C88BA1B5C}" destId="{A41402AB-270A-4213-91CB-5B98D3BE0135}" srcOrd="0" destOrd="0" presId="urn:microsoft.com/office/officeart/2005/8/layout/chevron2"/>
    <dgm:cxn modelId="{F161B490-B944-447F-8FF9-19DEB36F99A7}" srcId="{DFBC4262-EAD0-4F7E-97C2-DF7FBA008865}" destId="{CBEAB3F8-7EE3-4ECD-A6F4-6F0C88BA1B5C}" srcOrd="0" destOrd="0" parTransId="{858E4AD3-84AC-4F78-A5B9-564D399CDFC7}" sibTransId="{9F1090D0-846A-4A36-957A-C98B9582DDE8}"/>
    <dgm:cxn modelId="{1E0843A2-E476-45F7-A38C-20766456383A}" srcId="{4FCD5601-11C6-4E99-A51C-248A005F2808}" destId="{06CFD824-1B42-4951-8BB6-C4C602AB3F3A}" srcOrd="1" destOrd="0" parTransId="{6E523D63-D467-4449-81CE-C587DB4F5995}" sibTransId="{8C3176D4-40BD-4FBE-B54F-B4DF6D6349E0}"/>
    <dgm:cxn modelId="{530F05A3-140F-463C-8BB3-C44FBAB0FA1E}" type="presOf" srcId="{F99B81BD-B6BF-4D54-B486-D1445ED77253}" destId="{766F909D-8DFB-484F-82B9-0AC30A127227}" srcOrd="0" destOrd="0" presId="urn:microsoft.com/office/officeart/2005/8/layout/chevron2"/>
    <dgm:cxn modelId="{21CAF4B0-5424-4BA1-BE9C-F4A22E5E30E3}" type="presOf" srcId="{4FCD5601-11C6-4E99-A51C-248A005F2808}" destId="{829F2B81-432C-438F-8477-91F96382198B}" srcOrd="0" destOrd="0" presId="urn:microsoft.com/office/officeart/2005/8/layout/chevron2"/>
    <dgm:cxn modelId="{B4D68FB3-E1B0-4B79-81F5-5EAAD9745025}" type="presOf" srcId="{8EC0B0B8-EEB6-4CB2-9A53-0968289A3101}" destId="{1312CB90-0396-4906-8F73-55B2D97D2E7C}" srcOrd="0" destOrd="1" presId="urn:microsoft.com/office/officeart/2005/8/layout/chevron2"/>
    <dgm:cxn modelId="{026449B5-7081-4E45-BF15-6C6429AA2BBA}" srcId="{06CFD824-1B42-4951-8BB6-C4C602AB3F3A}" destId="{ABC4B35C-A065-4652-B0F1-2D21638AA230}" srcOrd="2" destOrd="0" parTransId="{B89E8A16-13DB-438A-A43E-91507EF9578D}" sibTransId="{270FDF24-4887-41C7-9A32-9BC17F87B360}"/>
    <dgm:cxn modelId="{CFCC32BF-B7D6-4B8B-B151-CA4D6841281C}" type="presOf" srcId="{06CFD824-1B42-4951-8BB6-C4C602AB3F3A}" destId="{2E1DCD3C-8A44-4958-BC4E-D29B97549DEF}" srcOrd="0" destOrd="0" presId="urn:microsoft.com/office/officeart/2005/8/layout/chevron2"/>
    <dgm:cxn modelId="{229956BF-F20F-4215-A28C-C41078A8F40A}" type="presOf" srcId="{B7044E1E-68BF-489A-BD3D-7EEE03885DD1}" destId="{3EB141C1-EC1A-4C36-9649-BBE05CEF9A0D}" srcOrd="0" destOrd="0" presId="urn:microsoft.com/office/officeart/2005/8/layout/chevron2"/>
    <dgm:cxn modelId="{0F992ED4-575B-49E1-B134-AD88F70085A5}" type="presOf" srcId="{87A2D852-088B-4629-9131-83BA8E4C2B2B}" destId="{0F070B0D-AA4B-4802-AFE9-D4EC430588B0}" srcOrd="0" destOrd="3" presId="urn:microsoft.com/office/officeart/2005/8/layout/chevron2"/>
    <dgm:cxn modelId="{A258D5DC-EB77-4322-9E92-73411F0A4B51}" type="presOf" srcId="{F27EED2D-9FB7-4D49-98F4-11A90207472B}" destId="{0F070B0D-AA4B-4802-AFE9-D4EC430588B0}" srcOrd="0" destOrd="2" presId="urn:microsoft.com/office/officeart/2005/8/layout/chevron2"/>
    <dgm:cxn modelId="{5C13AEE8-3E69-4F39-A863-315C0F7F2C6D}" srcId="{06CFD824-1B42-4951-8BB6-C4C602AB3F3A}" destId="{5AB03E45-4AC8-4DB1-A74A-AE9FFDAC45E6}" srcOrd="3" destOrd="0" parTransId="{9954E817-1669-4170-B0EC-C5EA51263C0F}" sibTransId="{1DA89288-F6D7-47CC-A50A-64E532566CBD}"/>
    <dgm:cxn modelId="{064ACAFD-E168-4A01-BA4F-9D34F4B53D9E}" srcId="{33DA2AE5-B1EE-4A0B-8ED7-F6C4C75DE6B9}" destId="{B7044E1E-68BF-489A-BD3D-7EEE03885DD1}" srcOrd="0" destOrd="0" parTransId="{315EE1B6-045C-4185-8797-8A6812F87A93}" sibTransId="{BF19B56A-D40C-4CAD-96F3-7398C5D37E4C}"/>
    <dgm:cxn modelId="{019BB2D2-0D72-4AA2-93CE-BDCA648A4973}" type="presParOf" srcId="{829F2B81-432C-438F-8477-91F96382198B}" destId="{A6F14B10-1157-4DE2-AC80-BD274AD40844}" srcOrd="0" destOrd="0" presId="urn:microsoft.com/office/officeart/2005/8/layout/chevron2"/>
    <dgm:cxn modelId="{5AE17E94-530C-41C0-A86C-892F8F64670A}" type="presParOf" srcId="{A6F14B10-1157-4DE2-AC80-BD274AD40844}" destId="{5A676868-54E9-46DF-B8A0-CE029664A0F9}" srcOrd="0" destOrd="0" presId="urn:microsoft.com/office/officeart/2005/8/layout/chevron2"/>
    <dgm:cxn modelId="{9C82E8E1-F954-4D7D-9FA8-4A6EDCC9FD5C}" type="presParOf" srcId="{A6F14B10-1157-4DE2-AC80-BD274AD40844}" destId="{A41402AB-270A-4213-91CB-5B98D3BE0135}" srcOrd="1" destOrd="0" presId="urn:microsoft.com/office/officeart/2005/8/layout/chevron2"/>
    <dgm:cxn modelId="{0DE2B783-74F8-438A-8F1D-B7FD1B669E96}" type="presParOf" srcId="{829F2B81-432C-438F-8477-91F96382198B}" destId="{F62EE18D-D30C-4D55-AA5C-5AC374B2E94E}" srcOrd="1" destOrd="0" presId="urn:microsoft.com/office/officeart/2005/8/layout/chevron2"/>
    <dgm:cxn modelId="{B471C4C5-C913-40B1-B681-2AAF0518D2E8}" type="presParOf" srcId="{829F2B81-432C-438F-8477-91F96382198B}" destId="{EB51240D-3B4B-456F-87BD-B00BEC9A689D}" srcOrd="2" destOrd="0" presId="urn:microsoft.com/office/officeart/2005/8/layout/chevron2"/>
    <dgm:cxn modelId="{6EE1F132-BB72-4180-BE9D-9E926C3E3473}" type="presParOf" srcId="{EB51240D-3B4B-456F-87BD-B00BEC9A689D}" destId="{2E1DCD3C-8A44-4958-BC4E-D29B97549DEF}" srcOrd="0" destOrd="0" presId="urn:microsoft.com/office/officeart/2005/8/layout/chevron2"/>
    <dgm:cxn modelId="{4309ED05-CBE2-4C9E-A147-8D64228803E4}" type="presParOf" srcId="{EB51240D-3B4B-456F-87BD-B00BEC9A689D}" destId="{1312CB90-0396-4906-8F73-55B2D97D2E7C}" srcOrd="1" destOrd="0" presId="urn:microsoft.com/office/officeart/2005/8/layout/chevron2"/>
    <dgm:cxn modelId="{05E1CB99-F35C-4F08-9DCD-EBD04CF36E28}" type="presParOf" srcId="{829F2B81-432C-438F-8477-91F96382198B}" destId="{8DCA8FAA-B59B-4A82-B1C4-FF31F76BBBDF}" srcOrd="3" destOrd="0" presId="urn:microsoft.com/office/officeart/2005/8/layout/chevron2"/>
    <dgm:cxn modelId="{DFA69216-078C-4F39-8CB1-D2FFA6C2F6D3}" type="presParOf" srcId="{829F2B81-432C-438F-8477-91F96382198B}" destId="{8ECDC850-2EE4-4A47-AEDA-5B174839FF1B}" srcOrd="4" destOrd="0" presId="urn:microsoft.com/office/officeart/2005/8/layout/chevron2"/>
    <dgm:cxn modelId="{DD14EA31-4CE3-4ACA-9B44-7B2490E18FD2}" type="presParOf" srcId="{8ECDC850-2EE4-4A47-AEDA-5B174839FF1B}" destId="{766F909D-8DFB-484F-82B9-0AC30A127227}" srcOrd="0" destOrd="0" presId="urn:microsoft.com/office/officeart/2005/8/layout/chevron2"/>
    <dgm:cxn modelId="{F9E113CC-BE4D-4347-971F-10E56368AAD0}" type="presParOf" srcId="{8ECDC850-2EE4-4A47-AEDA-5B174839FF1B}" destId="{0F070B0D-AA4B-4802-AFE9-D4EC430588B0}" srcOrd="1" destOrd="0" presId="urn:microsoft.com/office/officeart/2005/8/layout/chevron2"/>
    <dgm:cxn modelId="{9DEDF7D2-DFB4-4AD5-8014-A33B9E7EB567}" type="presParOf" srcId="{829F2B81-432C-438F-8477-91F96382198B}" destId="{BE7CF76F-F4F0-410A-9985-51C90320A003}" srcOrd="5" destOrd="0" presId="urn:microsoft.com/office/officeart/2005/8/layout/chevron2"/>
    <dgm:cxn modelId="{DCE57FA6-D310-42C4-A14E-157B6B1081F9}" type="presParOf" srcId="{829F2B81-432C-438F-8477-91F96382198B}" destId="{00089D98-8206-45A9-9801-870909ED69A8}" srcOrd="6" destOrd="0" presId="urn:microsoft.com/office/officeart/2005/8/layout/chevron2"/>
    <dgm:cxn modelId="{3C818409-00B7-49AF-919D-A3E3B7FB25E6}" type="presParOf" srcId="{00089D98-8206-45A9-9801-870909ED69A8}" destId="{D232B6A4-114A-45EB-90B4-176B6DD7AB9F}" srcOrd="0" destOrd="0" presId="urn:microsoft.com/office/officeart/2005/8/layout/chevron2"/>
    <dgm:cxn modelId="{3B95502E-DA2A-432B-9017-998A671748B8}" type="presParOf" srcId="{00089D98-8206-45A9-9801-870909ED69A8}" destId="{3EB141C1-EC1A-4C36-9649-BBE05CEF9A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501E03-E307-48C0-9D6A-9C71CF7321DD}" type="doc">
      <dgm:prSet loTypeId="urn:microsoft.com/office/officeart/2005/8/layout/cycle6" loCatId="cycl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0DFF136-B8B2-4A96-941A-A872D5B97CAA}">
      <dgm:prSet phldrT="[文本]"/>
      <dgm:spPr/>
      <dgm:t>
        <a:bodyPr/>
        <a:lstStyle/>
        <a:p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特征通用性：排序特征应该在组内进行归一化。</a:t>
          </a:r>
          <a:endParaRPr lang="zh-CN" altLang="en-US" b="1" dirty="0">
            <a:latin typeface="微软雅黑" panose="020B0503020204020204" charset="-122"/>
            <a:ea typeface="微软雅黑" panose="020B0503020204020204" charset="-122"/>
          </a:endParaRPr>
        </a:p>
      </dgm:t>
    </dgm:pt>
    <dgm:pt modelId="{10BE603D-307A-4ED5-8F0B-D9BB430ED8B5}" cxnId="{2DC445BF-D500-4560-803D-5151B0513E66}" type="parTrans">
      <dgm:prSet/>
      <dgm:spPr/>
      <dgm:t>
        <a:bodyPr/>
        <a:lstStyle/>
        <a:p>
          <a:endParaRPr lang="zh-CN" altLang="en-US"/>
        </a:p>
      </dgm:t>
    </dgm:pt>
    <dgm:pt modelId="{D2680078-F6F4-47E2-8A08-EB1A9ECBD723}" cxnId="{2DC445BF-D500-4560-803D-5151B0513E66}" type="sibTrans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 w="76200"/>
      </dgm:spPr>
      <dgm:t>
        <a:bodyPr/>
        <a:lstStyle/>
        <a:p>
          <a:endParaRPr lang="zh-CN" altLang="en-US"/>
        </a:p>
      </dgm:t>
    </dgm:pt>
    <dgm:pt modelId="{AE79E315-A506-47A1-ABAE-532AB257510C}">
      <dgm:prSet phldrT="[文本]"/>
      <dgm:spPr/>
      <dgm:t>
        <a:bodyPr/>
        <a:lstStyle/>
        <a:p>
          <a:r>
            <a:rPr lang="en-US" altLang="zh-CN" b="1" dirty="0">
              <a:latin typeface="微软雅黑" panose="020B0503020204020204" charset="-122"/>
              <a:ea typeface="微软雅黑" panose="020B0503020204020204" charset="-122"/>
            </a:rPr>
            <a:t>ESIM</a:t>
          </a:r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模型，前期用</a:t>
          </a:r>
          <a:r>
            <a:rPr lang="en-US" b="1" dirty="0">
              <a:latin typeface="微软雅黑" panose="020B0503020204020204" charset="-122"/>
              <a:ea typeface="微软雅黑" panose="020B0503020204020204" charset="-122"/>
            </a:rPr>
            <a:t>ADAM</a:t>
          </a:r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，后期使用</a:t>
          </a:r>
          <a:r>
            <a:rPr lang="en-US" b="1" dirty="0">
              <a:latin typeface="微软雅黑" panose="020B0503020204020204" charset="-122"/>
              <a:ea typeface="微软雅黑" panose="020B0503020204020204" charset="-122"/>
            </a:rPr>
            <a:t>SGD</a:t>
          </a:r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并调小</a:t>
          </a:r>
          <a:r>
            <a:rPr lang="en-US" b="1" dirty="0">
              <a:latin typeface="微软雅黑" panose="020B0503020204020204" charset="-122"/>
              <a:ea typeface="微软雅黑" panose="020B0503020204020204" charset="-122"/>
            </a:rPr>
            <a:t>batch</a:t>
          </a:r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以及学习率，慢慢寻找最优解</a:t>
          </a:r>
          <a:r>
            <a:rPr lang="zh-CN" dirty="0"/>
            <a:t>。</a:t>
          </a:r>
          <a:endParaRPr lang="zh-CN" altLang="en-US" dirty="0"/>
        </a:p>
      </dgm:t>
    </dgm:pt>
    <dgm:pt modelId="{09848CD5-FB71-4C73-816B-E0C63CC48F27}" cxnId="{B2AECA01-0160-4B42-9E96-977DDE9AFA2C}" type="parTrans">
      <dgm:prSet/>
      <dgm:spPr/>
      <dgm:t>
        <a:bodyPr/>
        <a:lstStyle/>
        <a:p>
          <a:endParaRPr lang="zh-CN" altLang="en-US"/>
        </a:p>
      </dgm:t>
    </dgm:pt>
    <dgm:pt modelId="{144B7D24-B2EF-4723-AAAA-AA1E54AAECEA}" cxnId="{B2AECA01-0160-4B42-9E96-977DDE9AFA2C}" type="sibTrans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 w="76200"/>
      </dgm:spPr>
      <dgm:t>
        <a:bodyPr/>
        <a:lstStyle/>
        <a:p>
          <a:endParaRPr lang="zh-CN" altLang="en-US"/>
        </a:p>
      </dgm:t>
    </dgm:pt>
    <dgm:pt modelId="{D8BB1B24-A94D-4F4D-8933-FC0A3BFED542}">
      <dgm:prSet phldrT="[文本]"/>
      <dgm:spPr/>
      <dgm:t>
        <a:bodyPr/>
        <a:lstStyle/>
        <a:p>
          <a:r>
            <a:rPr lang="zh-CN" b="1" dirty="0">
              <a:latin typeface="微软雅黑" panose="020B0503020204020204" charset="-122"/>
              <a:ea typeface="微软雅黑" panose="020B0503020204020204" charset="-122"/>
            </a:rPr>
            <a:t>其他融合方案</a:t>
          </a:r>
          <a:r>
            <a:rPr lang="zh-CN" dirty="0"/>
            <a:t>。</a:t>
          </a:r>
          <a:endParaRPr lang="zh-CN" altLang="en-US" dirty="0"/>
        </a:p>
      </dgm:t>
    </dgm:pt>
    <dgm:pt modelId="{CEFD9FB5-4DEE-414B-97D4-18792577754F}" cxnId="{39A7E2D2-5AD0-419F-AD48-90D27C295928}" type="parTrans">
      <dgm:prSet/>
      <dgm:spPr/>
      <dgm:t>
        <a:bodyPr/>
        <a:lstStyle/>
        <a:p>
          <a:endParaRPr lang="zh-CN" altLang="en-US"/>
        </a:p>
      </dgm:t>
    </dgm:pt>
    <dgm:pt modelId="{C60DF914-38A8-4277-AEFE-35590338DF69}" cxnId="{39A7E2D2-5AD0-419F-AD48-90D27C295928}" type="sibTrans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 w="76200"/>
      </dgm:spPr>
      <dgm:t>
        <a:bodyPr/>
        <a:lstStyle/>
        <a:p>
          <a:endParaRPr lang="zh-CN" altLang="en-US"/>
        </a:p>
      </dgm:t>
    </dgm:pt>
    <dgm:pt modelId="{21033422-D50F-4663-8DF9-49CB5553916D}" type="pres">
      <dgm:prSet presAssocID="{D6501E03-E307-48C0-9D6A-9C71CF7321DD}" presName="cycle" presStyleCnt="0">
        <dgm:presLayoutVars>
          <dgm:dir/>
          <dgm:resizeHandles val="exact"/>
        </dgm:presLayoutVars>
      </dgm:prSet>
      <dgm:spPr/>
    </dgm:pt>
    <dgm:pt modelId="{53FD7E1B-90C8-4039-99B5-68636DD65CDD}" type="pres">
      <dgm:prSet presAssocID="{30DFF136-B8B2-4A96-941A-A872D5B97CAA}" presName="node" presStyleLbl="node1" presStyleIdx="0" presStyleCnt="3">
        <dgm:presLayoutVars>
          <dgm:bulletEnabled val="1"/>
        </dgm:presLayoutVars>
      </dgm:prSet>
      <dgm:spPr/>
    </dgm:pt>
    <dgm:pt modelId="{91F4FA52-5344-45D5-AF76-A817ABB762D0}" type="pres">
      <dgm:prSet presAssocID="{30DFF136-B8B2-4A96-941A-A872D5B97CAA}" presName="spNode" presStyleCnt="0"/>
      <dgm:spPr/>
    </dgm:pt>
    <dgm:pt modelId="{7630CB45-AFB6-4238-B867-E622327F89D6}" type="pres">
      <dgm:prSet presAssocID="{D2680078-F6F4-47E2-8A08-EB1A9ECBD723}" presName="sibTrans" presStyleLbl="sibTrans1D1" presStyleIdx="0" presStyleCnt="3"/>
      <dgm:spPr/>
    </dgm:pt>
    <dgm:pt modelId="{480AE175-2E07-4C8E-BFBE-5B3B94929C5C}" type="pres">
      <dgm:prSet presAssocID="{AE79E315-A506-47A1-ABAE-532AB257510C}" presName="node" presStyleLbl="node1" presStyleIdx="1" presStyleCnt="3">
        <dgm:presLayoutVars>
          <dgm:bulletEnabled val="1"/>
        </dgm:presLayoutVars>
      </dgm:prSet>
      <dgm:spPr/>
    </dgm:pt>
    <dgm:pt modelId="{9006E222-E461-4745-B90B-4F13AFC28828}" type="pres">
      <dgm:prSet presAssocID="{AE79E315-A506-47A1-ABAE-532AB257510C}" presName="spNode" presStyleCnt="0"/>
      <dgm:spPr/>
    </dgm:pt>
    <dgm:pt modelId="{978CA072-22A3-444C-AE52-54E07D3D6321}" type="pres">
      <dgm:prSet presAssocID="{144B7D24-B2EF-4723-AAAA-AA1E54AAECEA}" presName="sibTrans" presStyleLbl="sibTrans1D1" presStyleIdx="1" presStyleCnt="3"/>
      <dgm:spPr/>
    </dgm:pt>
    <dgm:pt modelId="{41273842-735E-42D9-8759-4AB64F5345B8}" type="pres">
      <dgm:prSet presAssocID="{D8BB1B24-A94D-4F4D-8933-FC0A3BFED542}" presName="node" presStyleLbl="node1" presStyleIdx="2" presStyleCnt="3">
        <dgm:presLayoutVars>
          <dgm:bulletEnabled val="1"/>
        </dgm:presLayoutVars>
      </dgm:prSet>
      <dgm:spPr/>
    </dgm:pt>
    <dgm:pt modelId="{29704002-A56E-4D9F-9204-DA546A3BA69F}" type="pres">
      <dgm:prSet presAssocID="{D8BB1B24-A94D-4F4D-8933-FC0A3BFED542}" presName="spNode" presStyleCnt="0"/>
      <dgm:spPr/>
    </dgm:pt>
    <dgm:pt modelId="{4FBC71E9-0E9F-47F7-B0E7-39BF61A5BAE2}" type="pres">
      <dgm:prSet presAssocID="{C60DF914-38A8-4277-AEFE-35590338DF69}" presName="sibTrans" presStyleLbl="sibTrans1D1" presStyleIdx="2" presStyleCnt="3"/>
      <dgm:spPr/>
    </dgm:pt>
  </dgm:ptLst>
  <dgm:cxnLst>
    <dgm:cxn modelId="{F1CC9D00-DE6A-4FBA-9C7B-365C2A7B169C}" type="presOf" srcId="{AE79E315-A506-47A1-ABAE-532AB257510C}" destId="{480AE175-2E07-4C8E-BFBE-5B3B94929C5C}" srcOrd="0" destOrd="0" presId="urn:microsoft.com/office/officeart/2005/8/layout/cycle6"/>
    <dgm:cxn modelId="{B2AECA01-0160-4B42-9E96-977DDE9AFA2C}" srcId="{D6501E03-E307-48C0-9D6A-9C71CF7321DD}" destId="{AE79E315-A506-47A1-ABAE-532AB257510C}" srcOrd="1" destOrd="0" parTransId="{09848CD5-FB71-4C73-816B-E0C63CC48F27}" sibTransId="{144B7D24-B2EF-4723-AAAA-AA1E54AAECEA}"/>
    <dgm:cxn modelId="{F5AD001D-FBB7-4255-BE5D-7AC77E24B26F}" type="presOf" srcId="{D2680078-F6F4-47E2-8A08-EB1A9ECBD723}" destId="{7630CB45-AFB6-4238-B867-E622327F89D6}" srcOrd="0" destOrd="0" presId="urn:microsoft.com/office/officeart/2005/8/layout/cycle6"/>
    <dgm:cxn modelId="{27D32830-17D6-4AFA-8CA7-B015DAA14519}" type="presOf" srcId="{D8BB1B24-A94D-4F4D-8933-FC0A3BFED542}" destId="{41273842-735E-42D9-8759-4AB64F5345B8}" srcOrd="0" destOrd="0" presId="urn:microsoft.com/office/officeart/2005/8/layout/cycle6"/>
    <dgm:cxn modelId="{AF8FAE70-5F87-422E-8E24-887B7AB10E9C}" type="presOf" srcId="{D6501E03-E307-48C0-9D6A-9C71CF7321DD}" destId="{21033422-D50F-4663-8DF9-49CB5553916D}" srcOrd="0" destOrd="0" presId="urn:microsoft.com/office/officeart/2005/8/layout/cycle6"/>
    <dgm:cxn modelId="{3C411E59-D24A-47F8-9011-8365DD6BCC65}" type="presOf" srcId="{30DFF136-B8B2-4A96-941A-A872D5B97CAA}" destId="{53FD7E1B-90C8-4039-99B5-68636DD65CDD}" srcOrd="0" destOrd="0" presId="urn:microsoft.com/office/officeart/2005/8/layout/cycle6"/>
    <dgm:cxn modelId="{849E26A0-5F9C-4789-BE97-F827C5F155DE}" type="presOf" srcId="{C60DF914-38A8-4277-AEFE-35590338DF69}" destId="{4FBC71E9-0E9F-47F7-B0E7-39BF61A5BAE2}" srcOrd="0" destOrd="0" presId="urn:microsoft.com/office/officeart/2005/8/layout/cycle6"/>
    <dgm:cxn modelId="{2DC445BF-D500-4560-803D-5151B0513E66}" srcId="{D6501E03-E307-48C0-9D6A-9C71CF7321DD}" destId="{30DFF136-B8B2-4A96-941A-A872D5B97CAA}" srcOrd="0" destOrd="0" parTransId="{10BE603D-307A-4ED5-8F0B-D9BB430ED8B5}" sibTransId="{D2680078-F6F4-47E2-8A08-EB1A9ECBD723}"/>
    <dgm:cxn modelId="{39A7E2D2-5AD0-419F-AD48-90D27C295928}" srcId="{D6501E03-E307-48C0-9D6A-9C71CF7321DD}" destId="{D8BB1B24-A94D-4F4D-8933-FC0A3BFED542}" srcOrd="2" destOrd="0" parTransId="{CEFD9FB5-4DEE-414B-97D4-18792577754F}" sibTransId="{C60DF914-38A8-4277-AEFE-35590338DF69}"/>
    <dgm:cxn modelId="{73CF29E6-86D5-4974-AB63-C4273637ED32}" type="presOf" srcId="{144B7D24-B2EF-4723-AAAA-AA1E54AAECEA}" destId="{978CA072-22A3-444C-AE52-54E07D3D6321}" srcOrd="0" destOrd="0" presId="urn:microsoft.com/office/officeart/2005/8/layout/cycle6"/>
    <dgm:cxn modelId="{A82B3966-521C-4C16-BC9C-00ADC1E85AE2}" type="presParOf" srcId="{21033422-D50F-4663-8DF9-49CB5553916D}" destId="{53FD7E1B-90C8-4039-99B5-68636DD65CDD}" srcOrd="0" destOrd="0" presId="urn:microsoft.com/office/officeart/2005/8/layout/cycle6"/>
    <dgm:cxn modelId="{A33617A7-CFE6-4906-A055-172D62B963F0}" type="presParOf" srcId="{21033422-D50F-4663-8DF9-49CB5553916D}" destId="{91F4FA52-5344-45D5-AF76-A817ABB762D0}" srcOrd="1" destOrd="0" presId="urn:microsoft.com/office/officeart/2005/8/layout/cycle6"/>
    <dgm:cxn modelId="{CB7777D6-DF52-4FAA-A0B2-7C0CA1FCE62F}" type="presParOf" srcId="{21033422-D50F-4663-8DF9-49CB5553916D}" destId="{7630CB45-AFB6-4238-B867-E622327F89D6}" srcOrd="2" destOrd="0" presId="urn:microsoft.com/office/officeart/2005/8/layout/cycle6"/>
    <dgm:cxn modelId="{466D8785-1261-4F33-B597-BA8E4213DA0D}" type="presParOf" srcId="{21033422-D50F-4663-8DF9-49CB5553916D}" destId="{480AE175-2E07-4C8E-BFBE-5B3B94929C5C}" srcOrd="3" destOrd="0" presId="urn:microsoft.com/office/officeart/2005/8/layout/cycle6"/>
    <dgm:cxn modelId="{055D1E17-DCE2-4CF1-B351-CE8BE8156027}" type="presParOf" srcId="{21033422-D50F-4663-8DF9-49CB5553916D}" destId="{9006E222-E461-4745-B90B-4F13AFC28828}" srcOrd="4" destOrd="0" presId="urn:microsoft.com/office/officeart/2005/8/layout/cycle6"/>
    <dgm:cxn modelId="{7D4A377F-FC28-4635-B64E-164A599051D2}" type="presParOf" srcId="{21033422-D50F-4663-8DF9-49CB5553916D}" destId="{978CA072-22A3-444C-AE52-54E07D3D6321}" srcOrd="5" destOrd="0" presId="urn:microsoft.com/office/officeart/2005/8/layout/cycle6"/>
    <dgm:cxn modelId="{1976885A-36C8-42CA-95A4-8972B41BE3CA}" type="presParOf" srcId="{21033422-D50F-4663-8DF9-49CB5553916D}" destId="{41273842-735E-42D9-8759-4AB64F5345B8}" srcOrd="6" destOrd="0" presId="urn:microsoft.com/office/officeart/2005/8/layout/cycle6"/>
    <dgm:cxn modelId="{D424ADB5-6F72-4F34-963B-2E8DCCF8E828}" type="presParOf" srcId="{21033422-D50F-4663-8DF9-49CB5553916D}" destId="{29704002-A56E-4D9F-9204-DA546A3BA69F}" srcOrd="7" destOrd="0" presId="urn:microsoft.com/office/officeart/2005/8/layout/cycle6"/>
    <dgm:cxn modelId="{843E31E1-B4BE-43DF-BCF8-21BCC94D9281}" type="presParOf" srcId="{21033422-D50F-4663-8DF9-49CB5553916D}" destId="{4FBC71E9-0E9F-47F7-B0E7-39BF61A5BAE2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4F138-5DCD-4B80-8CE4-E8A592938049}">
      <dsp:nvSpPr>
        <dsp:cNvPr id="0" name=""/>
        <dsp:cNvSpPr/>
      </dsp:nvSpPr>
      <dsp:spPr>
        <a:xfrm>
          <a:off x="2794515" y="0"/>
          <a:ext cx="31671180" cy="14884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D9AA9-DDDD-400B-8645-E811791D3614}">
      <dsp:nvSpPr>
        <dsp:cNvPr id="0" name=""/>
        <dsp:cNvSpPr/>
      </dsp:nvSpPr>
      <dsp:spPr>
        <a:xfrm>
          <a:off x="26117" y="6232693"/>
          <a:ext cx="11696830" cy="70612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glow rad="736600">
            <a:srgbClr val="5B9BD5">
              <a:alpha val="0"/>
            </a:srgbClr>
          </a:glow>
          <a:softEdge rad="190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根据搜索任务中的</a:t>
          </a:r>
          <a:r>
            <a:rPr lang="en-US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预测</a:t>
          </a:r>
          <a:r>
            <a:rPr lang="en-US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</a:t>
          </a:r>
          <a:r>
            <a:rPr lang="en-US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doc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点击率，评价指标为不同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</a:t>
          </a:r>
          <a:r>
            <a:rPr lang="en-US" altLang="zh-CN" sz="55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auc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的平均值，即</a:t>
          </a:r>
          <a:r>
            <a:rPr lang="en-US" altLang="zh-CN" sz="55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qauc</a:t>
          </a:r>
          <a:endParaRPr lang="zh-CN" altLang="en-US" sz="5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20" y="6577396"/>
        <a:ext cx="11007424" cy="6371872"/>
      </dsp:txXfrm>
    </dsp:sp>
    <dsp:sp modelId="{1EA05F66-E201-40F6-95E7-D7D61D66E70E}">
      <dsp:nvSpPr>
        <dsp:cNvPr id="0" name=""/>
        <dsp:cNvSpPr/>
      </dsp:nvSpPr>
      <dsp:spPr>
        <a:xfrm>
          <a:off x="12781690" y="6786452"/>
          <a:ext cx="11696830" cy="595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glow rad="736600">
            <a:srgbClr val="5B9BD5">
              <a:alpha val="0"/>
            </a:srgbClr>
          </a:glow>
          <a:softEdge rad="190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根据题目要求预测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下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doc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点击率，将其视为分类问题，构造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的特征，使用</a:t>
          </a:r>
          <a:r>
            <a:rPr lang="en-US" altLang="zh-CN" sz="55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lightgbm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以及</a:t>
          </a: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ESIM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模型解决问题。 </a:t>
          </a:r>
        </a:p>
      </dsp:txBody>
      <dsp:txXfrm>
        <a:off x="13072329" y="7077091"/>
        <a:ext cx="11115552" cy="5372482"/>
      </dsp:txXfrm>
    </dsp:sp>
    <dsp:sp modelId="{9BCB89B6-EF95-431B-B0C1-7803212D3E52}">
      <dsp:nvSpPr>
        <dsp:cNvPr id="0" name=""/>
        <dsp:cNvSpPr/>
      </dsp:nvSpPr>
      <dsp:spPr>
        <a:xfrm>
          <a:off x="25537380" y="6786452"/>
          <a:ext cx="11696830" cy="595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glow rad="736600">
            <a:srgbClr val="5B9BD5">
              <a:alpha val="0"/>
            </a:srgbClr>
          </a:glow>
          <a:softEdge rad="190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训练单模，给神经网络加特征，使单模达到高水平</a:t>
          </a:r>
          <a:endParaRPr lang="en-US" altLang="zh-CN" sz="5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5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、训练多个差异较大的模型，使模型融合后得到高收益</a:t>
          </a:r>
          <a:r>
            <a:rPr lang="en-US" altLang="zh-CN" sz="55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55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采用方案</a:t>
          </a:r>
          <a:r>
            <a:rPr lang="en-US" altLang="zh-CN" sz="55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55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28019" y="7077091"/>
        <a:ext cx="11115552" cy="537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527A1-9BE0-4411-9696-82686192B359}">
      <dsp:nvSpPr>
        <dsp:cNvPr id="0" name=""/>
        <dsp:cNvSpPr/>
      </dsp:nvSpPr>
      <dsp:spPr>
        <a:xfrm>
          <a:off x="19048045" y="2762475"/>
          <a:ext cx="7295380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0" tIns="438150" rIns="438150" bIns="438150" numCol="1" spcCol="1270" anchor="ctr" anchorCtr="0">
          <a:noAutofit/>
        </a:bodyPr>
        <a:lstStyle/>
        <a:p>
          <a:pPr marL="0" lvl="0" indent="0" algn="ctr" defTabSz="5111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特征工程</a:t>
          </a:r>
        </a:p>
      </dsp:txBody>
      <dsp:txXfrm>
        <a:off x="19141538" y="2855968"/>
        <a:ext cx="7108394" cy="3005098"/>
      </dsp:txXfrm>
    </dsp:sp>
    <dsp:sp modelId="{818486AB-401D-48A0-B553-78269283E910}">
      <dsp:nvSpPr>
        <dsp:cNvPr id="0" name=""/>
        <dsp:cNvSpPr/>
      </dsp:nvSpPr>
      <dsp:spPr>
        <a:xfrm>
          <a:off x="11751503" y="5954559"/>
          <a:ext cx="10944232" cy="1276833"/>
        </a:xfrm>
        <a:custGeom>
          <a:avLst/>
          <a:gdLst/>
          <a:ahLst/>
          <a:cxnLst/>
          <a:rect l="0" t="0" r="0" b="0"/>
          <a:pathLst>
            <a:path>
              <a:moveTo>
                <a:pt x="10944232" y="0"/>
              </a:moveTo>
              <a:lnTo>
                <a:pt x="10944232" y="638416"/>
              </a:lnTo>
              <a:lnTo>
                <a:pt x="0" y="638416"/>
              </a:lnTo>
              <a:lnTo>
                <a:pt x="0" y="127683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8E812-45DE-4E89-B8B5-54F003BA97D0}">
      <dsp:nvSpPr>
        <dsp:cNvPr id="0" name=""/>
        <dsp:cNvSpPr/>
      </dsp:nvSpPr>
      <dsp:spPr>
        <a:xfrm>
          <a:off x="7869314" y="7231392"/>
          <a:ext cx="7764377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0" tIns="438150" rIns="438150" bIns="438150" numCol="1" spcCol="1270" anchor="ctr" anchorCtr="0">
          <a:noAutofit/>
        </a:bodyPr>
        <a:lstStyle/>
        <a:p>
          <a:pPr marL="0" lvl="0" indent="0" algn="ctr" defTabSz="5111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文本特征</a:t>
          </a:r>
        </a:p>
      </dsp:txBody>
      <dsp:txXfrm>
        <a:off x="7962807" y="7324885"/>
        <a:ext cx="7577391" cy="3005098"/>
      </dsp:txXfrm>
    </dsp:sp>
    <dsp:sp modelId="{8E34A62D-D7F7-4D87-AE28-58BFD93BB1C7}">
      <dsp:nvSpPr>
        <dsp:cNvPr id="0" name=""/>
        <dsp:cNvSpPr/>
      </dsp:nvSpPr>
      <dsp:spPr>
        <a:xfrm>
          <a:off x="2414657" y="10423477"/>
          <a:ext cx="9336846" cy="1276833"/>
        </a:xfrm>
        <a:custGeom>
          <a:avLst/>
          <a:gdLst/>
          <a:ahLst/>
          <a:cxnLst/>
          <a:rect l="0" t="0" r="0" b="0"/>
          <a:pathLst>
            <a:path>
              <a:moveTo>
                <a:pt x="9336846" y="0"/>
              </a:moveTo>
              <a:lnTo>
                <a:pt x="9336846" y="638416"/>
              </a:lnTo>
              <a:lnTo>
                <a:pt x="0" y="638416"/>
              </a:lnTo>
              <a:lnTo>
                <a:pt x="0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B573B-9EFA-432F-8A25-B09C71F1894F}">
      <dsp:nvSpPr>
        <dsp:cNvPr id="0" name=""/>
        <dsp:cNvSpPr/>
      </dsp:nvSpPr>
      <dsp:spPr>
        <a:xfrm>
          <a:off x="20594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序列特征</a:t>
          </a:r>
        </a:p>
      </dsp:txBody>
      <dsp:txXfrm>
        <a:off x="114087" y="11793803"/>
        <a:ext cx="4601140" cy="3005098"/>
      </dsp:txXfrm>
    </dsp:sp>
    <dsp:sp modelId="{234538F8-6A63-4D35-A7B5-4096A33C0078}">
      <dsp:nvSpPr>
        <dsp:cNvPr id="0" name=""/>
        <dsp:cNvSpPr/>
      </dsp:nvSpPr>
      <dsp:spPr>
        <a:xfrm>
          <a:off x="8639221" y="10423477"/>
          <a:ext cx="3112282" cy="1276833"/>
        </a:xfrm>
        <a:custGeom>
          <a:avLst/>
          <a:gdLst/>
          <a:ahLst/>
          <a:cxnLst/>
          <a:rect l="0" t="0" r="0" b="0"/>
          <a:pathLst>
            <a:path>
              <a:moveTo>
                <a:pt x="3112282" y="0"/>
              </a:moveTo>
              <a:lnTo>
                <a:pt x="3112282" y="638416"/>
              </a:lnTo>
              <a:lnTo>
                <a:pt x="0" y="638416"/>
              </a:lnTo>
              <a:lnTo>
                <a:pt x="0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065EA-84C2-4AE5-86A8-91F280D4A662}">
      <dsp:nvSpPr>
        <dsp:cNvPr id="0" name=""/>
        <dsp:cNvSpPr/>
      </dsp:nvSpPr>
      <dsp:spPr>
        <a:xfrm>
          <a:off x="6245158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相似度特征</a:t>
          </a:r>
        </a:p>
      </dsp:txBody>
      <dsp:txXfrm>
        <a:off x="6338651" y="11793803"/>
        <a:ext cx="4601140" cy="3005098"/>
      </dsp:txXfrm>
    </dsp:sp>
    <dsp:sp modelId="{D693A299-4923-4E3F-91FE-0A19BBB51DB9}">
      <dsp:nvSpPr>
        <dsp:cNvPr id="0" name=""/>
        <dsp:cNvSpPr/>
      </dsp:nvSpPr>
      <dsp:spPr>
        <a:xfrm>
          <a:off x="11751503" y="10423477"/>
          <a:ext cx="3112282" cy="127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416"/>
              </a:lnTo>
              <a:lnTo>
                <a:pt x="3112282" y="638416"/>
              </a:lnTo>
              <a:lnTo>
                <a:pt x="3112282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C64E9-1A01-4097-A071-40134862CF4A}">
      <dsp:nvSpPr>
        <dsp:cNvPr id="0" name=""/>
        <dsp:cNvSpPr/>
      </dsp:nvSpPr>
      <dsp:spPr>
        <a:xfrm>
          <a:off x="12469722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基础特征</a:t>
          </a:r>
        </a:p>
      </dsp:txBody>
      <dsp:txXfrm>
        <a:off x="12563215" y="11793803"/>
        <a:ext cx="4601140" cy="3005098"/>
      </dsp:txXfrm>
    </dsp:sp>
    <dsp:sp modelId="{575271F5-187B-4465-9EFA-C684D6BDC53C}">
      <dsp:nvSpPr>
        <dsp:cNvPr id="0" name=""/>
        <dsp:cNvSpPr/>
      </dsp:nvSpPr>
      <dsp:spPr>
        <a:xfrm>
          <a:off x="11751503" y="10423477"/>
          <a:ext cx="9336846" cy="127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416"/>
              </a:lnTo>
              <a:lnTo>
                <a:pt x="9336846" y="638416"/>
              </a:lnTo>
              <a:lnTo>
                <a:pt x="9336846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C6166-FFC6-48D3-AA08-46E7128C5ED5}">
      <dsp:nvSpPr>
        <dsp:cNvPr id="0" name=""/>
        <dsp:cNvSpPr/>
      </dsp:nvSpPr>
      <dsp:spPr>
        <a:xfrm>
          <a:off x="18694286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排序特征</a:t>
          </a:r>
        </a:p>
      </dsp:txBody>
      <dsp:txXfrm>
        <a:off x="18787779" y="11793803"/>
        <a:ext cx="4601140" cy="3005098"/>
      </dsp:txXfrm>
    </dsp:sp>
    <dsp:sp modelId="{14D96F99-0660-4187-BCDB-E4732C1E529C}">
      <dsp:nvSpPr>
        <dsp:cNvPr id="0" name=""/>
        <dsp:cNvSpPr/>
      </dsp:nvSpPr>
      <dsp:spPr>
        <a:xfrm>
          <a:off x="22695735" y="5954559"/>
          <a:ext cx="10841742" cy="127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416"/>
              </a:lnTo>
              <a:lnTo>
                <a:pt x="10841742" y="638416"/>
              </a:lnTo>
              <a:lnTo>
                <a:pt x="10841742" y="1276833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8D178-B2A0-495B-A61F-E4802ABE7B40}">
      <dsp:nvSpPr>
        <dsp:cNvPr id="0" name=""/>
        <dsp:cNvSpPr/>
      </dsp:nvSpPr>
      <dsp:spPr>
        <a:xfrm>
          <a:off x="29552799" y="7231392"/>
          <a:ext cx="7969357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0" tIns="438150" rIns="438150" bIns="438150" numCol="1" spcCol="1270" anchor="ctr" anchorCtr="0">
          <a:noAutofit/>
        </a:bodyPr>
        <a:lstStyle/>
        <a:p>
          <a:pPr marL="0" lvl="0" indent="0" algn="ctr" defTabSz="5111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CTR</a:t>
          </a:r>
          <a:r>
            <a:rPr lang="zh-CN" altLang="en-US" sz="115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特征</a:t>
          </a:r>
        </a:p>
      </dsp:txBody>
      <dsp:txXfrm>
        <a:off x="29646292" y="7324885"/>
        <a:ext cx="7782371" cy="3005098"/>
      </dsp:txXfrm>
    </dsp:sp>
    <dsp:sp modelId="{B478B75E-C480-4044-AEE6-4E4F9CB03B19}">
      <dsp:nvSpPr>
        <dsp:cNvPr id="0" name=""/>
        <dsp:cNvSpPr/>
      </dsp:nvSpPr>
      <dsp:spPr>
        <a:xfrm>
          <a:off x="27312913" y="10423477"/>
          <a:ext cx="6224564" cy="1276833"/>
        </a:xfrm>
        <a:custGeom>
          <a:avLst/>
          <a:gdLst/>
          <a:ahLst/>
          <a:cxnLst/>
          <a:rect l="0" t="0" r="0" b="0"/>
          <a:pathLst>
            <a:path>
              <a:moveTo>
                <a:pt x="6224564" y="0"/>
              </a:moveTo>
              <a:lnTo>
                <a:pt x="6224564" y="638416"/>
              </a:lnTo>
              <a:lnTo>
                <a:pt x="0" y="638416"/>
              </a:lnTo>
              <a:lnTo>
                <a:pt x="0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1CA50-B481-4458-9E4F-7303BC8B6FCA}">
      <dsp:nvSpPr>
        <dsp:cNvPr id="0" name=""/>
        <dsp:cNvSpPr/>
      </dsp:nvSpPr>
      <dsp:spPr>
        <a:xfrm>
          <a:off x="24918850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altLang="en-US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</a:t>
          </a:r>
          <a:r>
            <a:rPr lang="en-US" altLang="zh-CN" sz="6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CTR</a:t>
          </a:r>
          <a:endParaRPr lang="zh-CN" altLang="en-US" sz="6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012343" y="11793803"/>
        <a:ext cx="4601140" cy="3005098"/>
      </dsp:txXfrm>
    </dsp:sp>
    <dsp:sp modelId="{9045DFF3-8310-4497-B271-9A7A4893A4F3}">
      <dsp:nvSpPr>
        <dsp:cNvPr id="0" name=""/>
        <dsp:cNvSpPr/>
      </dsp:nvSpPr>
      <dsp:spPr>
        <a:xfrm>
          <a:off x="33491757" y="10423477"/>
          <a:ext cx="91440" cy="12768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8947F-E789-4655-940E-53FA0810665E}">
      <dsp:nvSpPr>
        <dsp:cNvPr id="0" name=""/>
        <dsp:cNvSpPr/>
      </dsp:nvSpPr>
      <dsp:spPr>
        <a:xfrm>
          <a:off x="31143414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每个词</a:t>
          </a:r>
          <a:r>
            <a:rPr lang="en-US" altLang="zh-CN" sz="56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tfidf</a:t>
          </a:r>
          <a:r>
            <a:rPr lang="zh-CN" altLang="en-US" sz="5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值与</a:t>
          </a:r>
          <a:r>
            <a:rPr lang="en-US" altLang="zh-CN" sz="5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ctr</a:t>
          </a:r>
          <a:r>
            <a:rPr lang="zh-CN" altLang="en-US" sz="5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的加权和</a:t>
          </a:r>
        </a:p>
      </dsp:txBody>
      <dsp:txXfrm>
        <a:off x="31236907" y="11793803"/>
        <a:ext cx="4601140" cy="3005098"/>
      </dsp:txXfrm>
    </dsp:sp>
    <dsp:sp modelId="{F6660324-5416-4B23-AC03-9B65DFD22E1F}">
      <dsp:nvSpPr>
        <dsp:cNvPr id="0" name=""/>
        <dsp:cNvSpPr/>
      </dsp:nvSpPr>
      <dsp:spPr>
        <a:xfrm>
          <a:off x="33537477" y="10423477"/>
          <a:ext cx="6224564" cy="1276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416"/>
              </a:lnTo>
              <a:lnTo>
                <a:pt x="6224564" y="638416"/>
              </a:lnTo>
              <a:lnTo>
                <a:pt x="6224564" y="127683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BF810-C0D4-476F-8DD0-4FDF6F6697F9}">
      <dsp:nvSpPr>
        <dsp:cNvPr id="0" name=""/>
        <dsp:cNvSpPr/>
      </dsp:nvSpPr>
      <dsp:spPr>
        <a:xfrm>
          <a:off x="37367978" y="11700310"/>
          <a:ext cx="4788126" cy="3192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altLang="en-US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altLang="zh-CN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altLang="en-US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</a:t>
          </a:r>
          <a:r>
            <a:rPr lang="en-US" altLang="zh-CN" sz="5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tfidf</a:t>
          </a:r>
          <a:r>
            <a:rPr lang="zh-CN" altLang="en-US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值最大的词的</a:t>
          </a:r>
          <a:r>
            <a:rPr lang="en-US" altLang="zh-CN" sz="5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ctr</a:t>
          </a:r>
          <a:endParaRPr lang="zh-CN" altLang="en-US" sz="5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461471" y="11793803"/>
        <a:ext cx="4601140" cy="30050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76868-54E9-46DF-B8A0-CE029664A0F9}">
      <dsp:nvSpPr>
        <dsp:cNvPr id="0" name=""/>
        <dsp:cNvSpPr/>
      </dsp:nvSpPr>
      <dsp:spPr>
        <a:xfrm rot="5400000">
          <a:off x="-599881" y="611999"/>
          <a:ext cx="3999208" cy="27994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序列特征</a:t>
          </a:r>
        </a:p>
      </dsp:txBody>
      <dsp:txXfrm rot="-5400000">
        <a:off x="0" y="1411841"/>
        <a:ext cx="2799446" cy="1199762"/>
      </dsp:txXfrm>
    </dsp:sp>
    <dsp:sp modelId="{A41402AB-270A-4213-91CB-5B98D3BE0135}">
      <dsp:nvSpPr>
        <dsp:cNvPr id="0" name=""/>
        <dsp:cNvSpPr/>
      </dsp:nvSpPr>
      <dsp:spPr>
        <a:xfrm rot="5400000">
          <a:off x="15153819" y="-12342255"/>
          <a:ext cx="2599485" cy="27308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最长公共子序列，最长公共子序列在</a:t>
          </a:r>
          <a:r>
            <a:rPr 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中的跨度，最长公共子序列在</a:t>
          </a:r>
          <a:r>
            <a:rPr 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中的跨度，最长子序列长度</a:t>
          </a:r>
          <a:r>
            <a:rPr 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/title</a:t>
          </a: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长度等特征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799446" y="139014"/>
        <a:ext cx="27181336" cy="2345693"/>
      </dsp:txXfrm>
    </dsp:sp>
    <dsp:sp modelId="{2E1DCD3C-8A44-4958-BC4E-D29B97549DEF}">
      <dsp:nvSpPr>
        <dsp:cNvPr id="0" name=""/>
        <dsp:cNvSpPr/>
      </dsp:nvSpPr>
      <dsp:spPr>
        <a:xfrm rot="5400000">
          <a:off x="-599881" y="5187113"/>
          <a:ext cx="3999208" cy="27994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相似度特征</a:t>
          </a:r>
        </a:p>
      </dsp:txBody>
      <dsp:txXfrm rot="-5400000">
        <a:off x="0" y="5986955"/>
        <a:ext cx="2799446" cy="1199762"/>
      </dsp:txXfrm>
    </dsp:sp>
    <dsp:sp modelId="{1312CB90-0396-4906-8F73-55B2D97D2E7C}">
      <dsp:nvSpPr>
        <dsp:cNvPr id="0" name=""/>
        <dsp:cNvSpPr/>
      </dsp:nvSpPr>
      <dsp:spPr>
        <a:xfrm rot="5400000">
          <a:off x="14450788" y="-7767141"/>
          <a:ext cx="4005547" cy="27308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结合</a:t>
          </a:r>
          <a:r>
            <a:rPr lang="en-US" sz="40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tfidf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计算余弦相似度。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778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BM25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相关性。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778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编辑距离。</a:t>
          </a:r>
        </a:p>
        <a:p>
          <a:pPr marL="285750" lvl="1" indent="-285750" algn="l" defTabSz="1778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将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独立词的词向量分别相加后求平均，得到的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平均独立词向量和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平均独立词向量进行多种距离函数计算其平均独立词向量距离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799446" y="4079736"/>
        <a:ext cx="27112697" cy="3614477"/>
      </dsp:txXfrm>
    </dsp:sp>
    <dsp:sp modelId="{766F909D-8DFB-484F-82B9-0AC30A127227}">
      <dsp:nvSpPr>
        <dsp:cNvPr id="0" name=""/>
        <dsp:cNvSpPr/>
      </dsp:nvSpPr>
      <dsp:spPr>
        <a:xfrm rot="5400000">
          <a:off x="-599881" y="9568241"/>
          <a:ext cx="3999208" cy="27994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基础特征</a:t>
          </a:r>
        </a:p>
      </dsp:txBody>
      <dsp:txXfrm rot="-5400000">
        <a:off x="0" y="10368083"/>
        <a:ext cx="2799446" cy="1199762"/>
      </dsp:txXfrm>
    </dsp:sp>
    <dsp:sp modelId="{0F070B0D-AA4B-4802-AFE9-D4EC430588B0}">
      <dsp:nvSpPr>
        <dsp:cNvPr id="0" name=""/>
        <dsp:cNvSpPr/>
      </dsp:nvSpPr>
      <dsp:spPr>
        <a:xfrm rot="5400000">
          <a:off x="14644775" y="-3386013"/>
          <a:ext cx="3617574" cy="27308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的长度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组内的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长度均值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和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长度的差值和比值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的长度与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组内的</a:t>
          </a:r>
          <a:r>
            <a:rPr 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</a:t>
          </a:r>
          <a:r>
            <a:rPr lang="zh-CN" sz="4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长度均值差值和比值</a:t>
          </a:r>
          <a:endParaRPr lang="zh-CN" altLang="en-US" sz="4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799447" y="8635910"/>
        <a:ext cx="27131637" cy="3264384"/>
      </dsp:txXfrm>
    </dsp:sp>
    <dsp:sp modelId="{D232B6A4-114A-45EB-90B4-176B6DD7AB9F}">
      <dsp:nvSpPr>
        <dsp:cNvPr id="0" name=""/>
        <dsp:cNvSpPr/>
      </dsp:nvSpPr>
      <dsp:spPr>
        <a:xfrm rot="5400000">
          <a:off x="-599881" y="13440324"/>
          <a:ext cx="3999208" cy="27994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排序特征</a:t>
          </a:r>
        </a:p>
      </dsp:txBody>
      <dsp:txXfrm rot="-5400000">
        <a:off x="0" y="14240166"/>
        <a:ext cx="2799446" cy="1199762"/>
      </dsp:txXfrm>
    </dsp:sp>
    <dsp:sp modelId="{3EB141C1-EC1A-4C36-9649-BBE05CEF9A0D}">
      <dsp:nvSpPr>
        <dsp:cNvPr id="0" name=""/>
        <dsp:cNvSpPr/>
      </dsp:nvSpPr>
      <dsp:spPr>
        <a:xfrm rot="5400000">
          <a:off x="15153819" y="486069"/>
          <a:ext cx="2599485" cy="273082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0480" rIns="30480" bIns="3048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先用上述特征训练完一个基础版的</a:t>
          </a:r>
          <a:r>
            <a:rPr lang="en-US" sz="4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lightgbm</a:t>
          </a: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之后，之后进行特征排序，对重要的特征进行</a:t>
          </a:r>
          <a:r>
            <a:rPr 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query</a:t>
          </a:r>
          <a:r>
            <a:rPr lang="zh-CN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组内排序。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799446" y="12967338"/>
        <a:ext cx="27181336" cy="2345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D7E1B-90C8-4039-99B5-68636DD65CDD}">
      <dsp:nvSpPr>
        <dsp:cNvPr id="0" name=""/>
        <dsp:cNvSpPr/>
      </dsp:nvSpPr>
      <dsp:spPr>
        <a:xfrm>
          <a:off x="15231867" y="7940"/>
          <a:ext cx="7371152" cy="47912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特征通用性：排序特征应该在组内进行归一化。</a:t>
          </a:r>
        </a:p>
      </dsp:txBody>
      <dsp:txXfrm>
        <a:off x="15465756" y="241829"/>
        <a:ext cx="6903374" cy="4323471"/>
      </dsp:txXfrm>
    </dsp:sp>
    <dsp:sp modelId="{7630CB45-AFB6-4238-B867-E622327F89D6}">
      <dsp:nvSpPr>
        <dsp:cNvPr id="0" name=""/>
        <dsp:cNvSpPr/>
      </dsp:nvSpPr>
      <dsp:spPr>
        <a:xfrm>
          <a:off x="12521603" y="2403564"/>
          <a:ext cx="12791680" cy="12791680"/>
        </a:xfrm>
        <a:custGeom>
          <a:avLst/>
          <a:gdLst/>
          <a:ahLst/>
          <a:cxnLst/>
          <a:rect l="0" t="0" r="0" b="0"/>
          <a:pathLst>
            <a:path>
              <a:moveTo>
                <a:pt x="10135079" y="1206922"/>
              </a:moveTo>
              <a:arcTo wR="6395840" hR="6395840" stAng="18346637" swAng="3650313"/>
            </a:path>
          </a:pathLst>
        </a:cu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480AE175-2E07-4C8E-BFBE-5B3B94929C5C}">
      <dsp:nvSpPr>
        <dsp:cNvPr id="0" name=""/>
        <dsp:cNvSpPr/>
      </dsp:nvSpPr>
      <dsp:spPr>
        <a:xfrm>
          <a:off x="20770828" y="9601700"/>
          <a:ext cx="7371152" cy="4791249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ESIM</a:t>
          </a:r>
          <a:r>
            <a:rPr lang="zh-CN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模型，前期用</a:t>
          </a:r>
          <a:r>
            <a:rPr lang="en-US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ADAM</a:t>
          </a:r>
          <a:r>
            <a:rPr lang="zh-CN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，后期使用</a:t>
          </a:r>
          <a:r>
            <a:rPr lang="en-US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SGD</a:t>
          </a:r>
          <a:r>
            <a:rPr lang="zh-CN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并调小</a:t>
          </a:r>
          <a:r>
            <a:rPr lang="en-US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batch</a:t>
          </a:r>
          <a:r>
            <a:rPr lang="zh-CN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以及学习率，慢慢寻找最优解</a:t>
          </a:r>
          <a:r>
            <a:rPr lang="zh-CN" sz="4900" kern="1200" dirty="0"/>
            <a:t>。</a:t>
          </a:r>
          <a:endParaRPr lang="zh-CN" altLang="en-US" sz="4900" kern="1200" dirty="0"/>
        </a:p>
      </dsp:txBody>
      <dsp:txXfrm>
        <a:off x="21004717" y="9835589"/>
        <a:ext cx="6903374" cy="4323471"/>
      </dsp:txXfrm>
    </dsp:sp>
    <dsp:sp modelId="{978CA072-22A3-444C-AE52-54E07D3D6321}">
      <dsp:nvSpPr>
        <dsp:cNvPr id="0" name=""/>
        <dsp:cNvSpPr/>
      </dsp:nvSpPr>
      <dsp:spPr>
        <a:xfrm>
          <a:off x="12521603" y="2403564"/>
          <a:ext cx="12791680" cy="12791680"/>
        </a:xfrm>
        <a:custGeom>
          <a:avLst/>
          <a:gdLst/>
          <a:ahLst/>
          <a:cxnLst/>
          <a:rect l="0" t="0" r="0" b="0"/>
          <a:pathLst>
            <a:path>
              <a:moveTo>
                <a:pt x="9442903" y="12019200"/>
              </a:moveTo>
              <a:arcTo wR="6395840" hR="6395840" stAng="3692916" swAng="3414169"/>
            </a:path>
          </a:pathLst>
        </a:custGeom>
        <a:noFill/>
        <a:ln w="762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  <dsp:sp modelId="{41273842-735E-42D9-8759-4AB64F5345B8}">
      <dsp:nvSpPr>
        <dsp:cNvPr id="0" name=""/>
        <dsp:cNvSpPr/>
      </dsp:nvSpPr>
      <dsp:spPr>
        <a:xfrm>
          <a:off x="9692907" y="9601700"/>
          <a:ext cx="7371152" cy="4791249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其他融合方案</a:t>
          </a:r>
          <a:r>
            <a:rPr lang="zh-CN" altLang="en-US" sz="4900" kern="1200" dirty="0"/>
            <a:t>。</a:t>
          </a:r>
        </a:p>
      </dsp:txBody>
      <dsp:txXfrm>
        <a:off x="9926796" y="9835589"/>
        <a:ext cx="6903374" cy="4323471"/>
      </dsp:txXfrm>
    </dsp:sp>
    <dsp:sp modelId="{4FBC71E9-0E9F-47F7-B0E7-39BF61A5BAE2}">
      <dsp:nvSpPr>
        <dsp:cNvPr id="0" name=""/>
        <dsp:cNvSpPr/>
      </dsp:nvSpPr>
      <dsp:spPr>
        <a:xfrm>
          <a:off x="12521603" y="2403564"/>
          <a:ext cx="12791680" cy="12791680"/>
        </a:xfrm>
        <a:custGeom>
          <a:avLst/>
          <a:gdLst/>
          <a:ahLst/>
          <a:cxnLst/>
          <a:rect l="0" t="0" r="0" b="0"/>
          <a:pathLst>
            <a:path>
              <a:moveTo>
                <a:pt x="42590" y="7132714"/>
              </a:moveTo>
              <a:arcTo wR="6395840" hR="6395840" stAng="10403051" swAng="3650313"/>
            </a:path>
          </a:pathLst>
        </a:custGeom>
        <a:noFill/>
        <a:ln w="762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-20311"/>
            <a:ext cx="43272002" cy="21636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19360" y="4470720"/>
            <a:ext cx="17410640" cy="7520000"/>
          </a:xfrm>
        </p:spPr>
        <p:txBody>
          <a:bodyPr anchor="ctr"/>
          <a:lstStyle>
            <a:lvl1pPr algn="ctr">
              <a:defRPr sz="189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19360" y="12280720"/>
            <a:ext cx="17410640" cy="5214002"/>
          </a:xfrm>
        </p:spPr>
        <p:txBody>
          <a:bodyPr anchor="ctr"/>
          <a:lstStyle>
            <a:lvl1pPr marL="0" indent="0" algn="ctr">
              <a:buNone/>
              <a:defRPr sz="7560" b="1">
                <a:solidFill>
                  <a:schemeClr val="bg2"/>
                </a:solidFill>
              </a:defRPr>
            </a:lvl1pPr>
            <a:lvl2pPr marL="1440180" indent="0" algn="ctr">
              <a:buNone/>
              <a:defRPr sz="6300"/>
            </a:lvl2pPr>
            <a:lvl3pPr marL="2879725" indent="0" algn="ctr">
              <a:buNone/>
              <a:defRPr sz="5670"/>
            </a:lvl3pPr>
            <a:lvl4pPr marL="4319905" indent="0" algn="ctr">
              <a:buNone/>
              <a:defRPr sz="5040"/>
            </a:lvl4pPr>
            <a:lvl5pPr marL="5760085" indent="0" algn="ctr">
              <a:buNone/>
              <a:defRPr sz="5040"/>
            </a:lvl5pPr>
            <a:lvl6pPr marL="7200265" indent="0" algn="ctr">
              <a:buNone/>
              <a:defRPr sz="5040"/>
            </a:lvl6pPr>
            <a:lvl7pPr marL="8639810" indent="0" algn="ctr">
              <a:buNone/>
              <a:defRPr sz="5040"/>
            </a:lvl7pPr>
            <a:lvl8pPr marL="10079990" indent="0" algn="ctr">
              <a:buNone/>
              <a:defRPr sz="5040"/>
            </a:lvl8pPr>
            <a:lvl9pPr marL="11520170" indent="0" algn="ctr">
              <a:buNone/>
              <a:defRPr sz="504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01" y="-4443"/>
            <a:ext cx="43256834" cy="21631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70001" y="3536000"/>
            <a:ext cx="37259998" cy="7520000"/>
          </a:xfrm>
        </p:spPr>
        <p:txBody>
          <a:bodyPr anchor="b"/>
          <a:lstStyle>
            <a:lvl1pPr algn="ctr">
              <a:defRPr sz="189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0001" y="11346000"/>
            <a:ext cx="37259998" cy="5214002"/>
          </a:xfrm>
        </p:spPr>
        <p:txBody>
          <a:bodyPr/>
          <a:lstStyle>
            <a:lvl1pPr marL="0" indent="0" algn="ctr">
              <a:buNone/>
              <a:defRPr sz="7560">
                <a:solidFill>
                  <a:schemeClr val="bg2"/>
                </a:solidFill>
              </a:defRPr>
            </a:lvl1pPr>
            <a:lvl2pPr marL="1440180" indent="0" algn="ctr">
              <a:buNone/>
              <a:defRPr sz="6300"/>
            </a:lvl2pPr>
            <a:lvl3pPr marL="2879725" indent="0" algn="ctr">
              <a:buNone/>
              <a:defRPr sz="5670"/>
            </a:lvl3pPr>
            <a:lvl4pPr marL="4319905" indent="0" algn="ctr">
              <a:buNone/>
              <a:defRPr sz="5040"/>
            </a:lvl4pPr>
            <a:lvl5pPr marL="5760085" indent="0" algn="ctr">
              <a:buNone/>
              <a:defRPr sz="5040"/>
            </a:lvl5pPr>
            <a:lvl6pPr marL="7200265" indent="0" algn="ctr">
              <a:buNone/>
              <a:defRPr sz="5040"/>
            </a:lvl6pPr>
            <a:lvl7pPr marL="8639810" indent="0" algn="ctr">
              <a:buNone/>
              <a:defRPr sz="5040"/>
            </a:lvl7pPr>
            <a:lvl8pPr marL="10079990" indent="0" algn="ctr">
              <a:buNone/>
              <a:defRPr sz="5040"/>
            </a:lvl8pPr>
            <a:lvl9pPr marL="11520170" indent="0" algn="ctr">
              <a:buNone/>
              <a:defRPr sz="504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" y="-20311"/>
            <a:ext cx="43265642" cy="216360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37259998" cy="2580322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1" y="4572002"/>
            <a:ext cx="37259998" cy="148839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" y="-20311"/>
            <a:ext cx="43265642" cy="21636001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1" y="3414652"/>
            <a:ext cx="43251122" cy="18208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723613"/>
            <a:ext cx="37259998" cy="2580322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1" y="4047856"/>
            <a:ext cx="37259998" cy="154081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622013"/>
            <a:ext cx="37259998" cy="2792642"/>
          </a:xfrm>
        </p:spPr>
        <p:txBody>
          <a:bodyPr anchor="ctr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0001" y="3962412"/>
            <a:ext cx="37259998" cy="1549359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970001" y="1150001"/>
            <a:ext cx="37259998" cy="4175002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70001" y="5750001"/>
            <a:ext cx="37259998" cy="137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970000" y="20020001"/>
            <a:ext cx="9720000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4310000" y="20020001"/>
            <a:ext cx="14580000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0509998" y="20020001"/>
            <a:ext cx="9720000" cy="115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2879725" rtl="0" eaLnBrk="1" latinLnBrk="0" hangingPunct="1">
        <a:lnSpc>
          <a:spcPct val="90000"/>
        </a:lnSpc>
        <a:spcBef>
          <a:spcPct val="0"/>
        </a:spcBef>
        <a:buNone/>
        <a:defRPr sz="126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720090" indent="-720090" algn="l" defTabSz="2879725" rtl="0" eaLnBrk="1" latinLnBrk="0" hangingPunct="1">
        <a:lnSpc>
          <a:spcPct val="120000"/>
        </a:lnSpc>
        <a:spcBef>
          <a:spcPts val="3155"/>
        </a:spcBef>
        <a:buSzPct val="75000"/>
        <a:buFont typeface="Arial" panose="020B0604020202020204" pitchFamily="34" charset="0"/>
        <a:buChar char="•"/>
        <a:defRPr sz="882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1814195" indent="-720090" algn="l" defTabSz="2879725" rtl="0" eaLnBrk="1" fontAlgn="auto" latinLnBrk="0" hangingPunct="1">
        <a:lnSpc>
          <a:spcPct val="120000"/>
        </a:lnSpc>
        <a:spcBef>
          <a:spcPts val="1580"/>
        </a:spcBef>
        <a:buSzPct val="75000"/>
        <a:buFont typeface="Arial" panose="020B0604020202020204" pitchFamily="34" charset="0"/>
        <a:buChar char="•"/>
        <a:defRPr sz="693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3173730" indent="-720090" algn="l" defTabSz="2879725" rtl="0" eaLnBrk="1" fontAlgn="auto" latinLnBrk="0" hangingPunct="1">
        <a:lnSpc>
          <a:spcPct val="120000"/>
        </a:lnSpc>
        <a:spcBef>
          <a:spcPts val="1580"/>
        </a:spcBef>
        <a:buSzPct val="75000"/>
        <a:buFont typeface="Arial" panose="020B0604020202020204" pitchFamily="34" charset="0"/>
        <a:buChar char="‒"/>
        <a:defRPr sz="63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4761865" indent="-720090" algn="l" defTabSz="2879725" rtl="0" eaLnBrk="1" fontAlgn="auto" latinLnBrk="0" hangingPunct="1">
        <a:lnSpc>
          <a:spcPct val="100000"/>
        </a:lnSpc>
        <a:spcBef>
          <a:spcPts val="1580"/>
        </a:spcBef>
        <a:buSzPct val="75000"/>
        <a:buFont typeface="Arial" panose="020B0604020202020204" pitchFamily="34" charset="0"/>
        <a:buChar char="˃"/>
        <a:defRPr sz="567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6122035" indent="-720090" algn="l" defTabSz="2879725" rtl="0" eaLnBrk="1" fontAlgn="auto" latinLnBrk="0" hangingPunct="1">
        <a:lnSpc>
          <a:spcPct val="90000"/>
        </a:lnSpc>
        <a:spcBef>
          <a:spcPts val="1580"/>
        </a:spcBef>
        <a:buSzPct val="75000"/>
        <a:buFont typeface="Arial" panose="020B0604020202020204" pitchFamily="34" charset="0"/>
        <a:buChar char="˃"/>
        <a:defRPr sz="567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791972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5990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8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0260" indent="-720090" algn="l" defTabSz="2879725" rtl="0" eaLnBrk="1" latinLnBrk="0" hangingPunct="1">
        <a:lnSpc>
          <a:spcPct val="90000"/>
        </a:lnSpc>
        <a:spcBef>
          <a:spcPts val="1580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7972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1990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08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265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3981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7999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0170" algn="l" defTabSz="2879725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拯救菜鸟团队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决赛答辩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成员：刘亚坤 吴越 庄凯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14976014" y="3171746"/>
            <a:ext cx="12104023" cy="101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650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altLang="zh-CN" sz="650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zh-CN" altLang="en-US" sz="65065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5699" y="13162399"/>
            <a:ext cx="18027651" cy="260033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模型描述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>
            <a:normAutofit/>
          </a:bodyPr>
          <a:lstStyle/>
          <a:p>
            <a:r>
              <a:rPr lang="en-US" altLang="zh-CN" b="1"/>
              <a:t>4  </a:t>
            </a:r>
            <a:r>
              <a:rPr lang="zh-CN" altLang="en-US" b="1" i="1"/>
              <a:t>模型描述</a:t>
            </a:r>
            <a:endParaRPr lang="zh-CN" altLang="en-US" b="1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4600" y="3886199"/>
            <a:ext cx="39690675" cy="161575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遇到问题：</a:t>
            </a:r>
            <a:endParaRPr lang="en-US" altLang="zh-CN" sz="13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初赛和复赛不同之处，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特征：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初赛使用前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9500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万数据进行统计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，使用后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万做训练，效果不错。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复赛使用前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亿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万数据进行统计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，使用后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5000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万做训练，出现了严重的过拟合。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原因分析：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、可能是复赛的训练集和测试集的时间差较大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、用于统计的数据太多，导致训练集看到的数据过量，以至于和test的分布太不一致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>
            <a:normAutofit/>
          </a:bodyPr>
          <a:lstStyle/>
          <a:p>
            <a:r>
              <a:rPr lang="en-US" altLang="zh-CN" b="1"/>
              <a:t>4  </a:t>
            </a:r>
            <a:r>
              <a:rPr lang="zh-CN" altLang="en-US" b="1" i="1"/>
              <a:t>模型描述</a:t>
            </a:r>
            <a:endParaRPr lang="zh-CN" altLang="en-US" b="1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>
          <a:xfrm>
            <a:off x="8016035" y="4705950"/>
            <a:ext cx="6467818" cy="8882967"/>
          </a:xfrm>
          <a:custGeom>
            <a:avLst/>
            <a:gdLst>
              <a:gd name="connsiteX0" fmla="*/ 0 w 6467818"/>
              <a:gd name="connsiteY0" fmla="*/ 0 h 8882967"/>
              <a:gd name="connsiteX1" fmla="*/ 321278 w 6467818"/>
              <a:gd name="connsiteY1" fmla="*/ 8124 h 8882967"/>
              <a:gd name="connsiteX2" fmla="*/ 6467818 w 6467818"/>
              <a:gd name="connsiteY2" fmla="*/ 6479692 h 8882967"/>
              <a:gd name="connsiteX3" fmla="*/ 6074612 w 6467818"/>
              <a:gd name="connsiteY3" fmla="*/ 8707733 h 8882967"/>
              <a:gd name="connsiteX4" fmla="*/ 6005522 w 6467818"/>
              <a:gd name="connsiteY4" fmla="*/ 8882967 h 8882967"/>
              <a:gd name="connsiteX5" fmla="*/ 4115720 w 6467818"/>
              <a:gd name="connsiteY5" fmla="*/ 7791889 h 8882967"/>
              <a:gd name="connsiteX6" fmla="*/ 4123954 w 6467818"/>
              <a:gd name="connsiteY6" fmla="*/ 7767552 h 8882967"/>
              <a:gd name="connsiteX7" fmla="*/ 4318660 w 6467818"/>
              <a:gd name="connsiteY7" fmla="*/ 6479692 h 8882967"/>
              <a:gd name="connsiteX8" fmla="*/ 210684 w 6467818"/>
              <a:gd name="connsiteY8" fmla="*/ 2154484 h 8882967"/>
              <a:gd name="connsiteX9" fmla="*/ 0 w 6467818"/>
              <a:gd name="connsiteY9" fmla="*/ 2149157 h 8882967"/>
              <a:gd name="connsiteX10" fmla="*/ 0 w 6467818"/>
              <a:gd name="connsiteY10" fmla="*/ 0 h 888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7818" h="8882967">
                <a:moveTo>
                  <a:pt x="0" y="0"/>
                </a:moveTo>
                <a:lnTo>
                  <a:pt x="321278" y="8124"/>
                </a:lnTo>
                <a:cubicBezTo>
                  <a:pt x="3745116" y="181679"/>
                  <a:pt x="6467818" y="3012725"/>
                  <a:pt x="6467818" y="6479692"/>
                </a:cubicBezTo>
                <a:cubicBezTo>
                  <a:pt x="6467818" y="7262556"/>
                  <a:pt x="6328992" y="8012994"/>
                  <a:pt x="6074612" y="8707733"/>
                </a:cubicBezTo>
                <a:lnTo>
                  <a:pt x="6005522" y="8882967"/>
                </a:lnTo>
                <a:lnTo>
                  <a:pt x="4115720" y="7791889"/>
                </a:lnTo>
                <a:lnTo>
                  <a:pt x="4123954" y="7767552"/>
                </a:lnTo>
                <a:cubicBezTo>
                  <a:pt x="4250492" y="7360718"/>
                  <a:pt x="4318660" y="6928166"/>
                  <a:pt x="4318660" y="6479692"/>
                </a:cubicBezTo>
                <a:cubicBezTo>
                  <a:pt x="4318660" y="4162579"/>
                  <a:pt x="2498968" y="2270478"/>
                  <a:pt x="210684" y="2154484"/>
                </a:cubicBezTo>
                <a:lnTo>
                  <a:pt x="0" y="21491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1523853" y="4708974"/>
            <a:ext cx="6348182" cy="8879940"/>
          </a:xfrm>
          <a:custGeom>
            <a:avLst/>
            <a:gdLst>
              <a:gd name="connsiteX0" fmla="*/ 6348182 w 6348182"/>
              <a:gd name="connsiteY0" fmla="*/ 0 h 8879940"/>
              <a:gd name="connsiteX1" fmla="*/ 6348182 w 6348182"/>
              <a:gd name="connsiteY1" fmla="*/ 2149157 h 8879940"/>
              <a:gd name="connsiteX2" fmla="*/ 6257134 w 6348182"/>
              <a:gd name="connsiteY2" fmla="*/ 2151459 h 8879940"/>
              <a:gd name="connsiteX3" fmla="*/ 2149158 w 6348182"/>
              <a:gd name="connsiteY3" fmla="*/ 6476667 h 8879940"/>
              <a:gd name="connsiteX4" fmla="*/ 2343864 w 6348182"/>
              <a:gd name="connsiteY4" fmla="*/ 7764527 h 8879940"/>
              <a:gd name="connsiteX5" fmla="*/ 2352098 w 6348182"/>
              <a:gd name="connsiteY5" fmla="*/ 7788862 h 8879940"/>
              <a:gd name="connsiteX6" fmla="*/ 462296 w 6348182"/>
              <a:gd name="connsiteY6" fmla="*/ 8879940 h 8879940"/>
              <a:gd name="connsiteX7" fmla="*/ 393205 w 6348182"/>
              <a:gd name="connsiteY7" fmla="*/ 8704708 h 8879940"/>
              <a:gd name="connsiteX8" fmla="*/ 0 w 6348182"/>
              <a:gd name="connsiteY8" fmla="*/ 6476667 h 8879940"/>
              <a:gd name="connsiteX9" fmla="*/ 6146540 w 6348182"/>
              <a:gd name="connsiteY9" fmla="*/ 5099 h 8879940"/>
              <a:gd name="connsiteX10" fmla="*/ 6348182 w 6348182"/>
              <a:gd name="connsiteY10" fmla="*/ 0 h 887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8182" h="8879940">
                <a:moveTo>
                  <a:pt x="6348182" y="0"/>
                </a:moveTo>
                <a:lnTo>
                  <a:pt x="6348182" y="2149157"/>
                </a:lnTo>
                <a:lnTo>
                  <a:pt x="6257134" y="2151459"/>
                </a:lnTo>
                <a:cubicBezTo>
                  <a:pt x="3968850" y="2267453"/>
                  <a:pt x="2149158" y="4159554"/>
                  <a:pt x="2149158" y="6476667"/>
                </a:cubicBezTo>
                <a:cubicBezTo>
                  <a:pt x="2149158" y="6925141"/>
                  <a:pt x="2217326" y="7357693"/>
                  <a:pt x="2343864" y="7764527"/>
                </a:cubicBezTo>
                <a:lnTo>
                  <a:pt x="2352098" y="7788862"/>
                </a:lnTo>
                <a:lnTo>
                  <a:pt x="462296" y="8879940"/>
                </a:lnTo>
                <a:lnTo>
                  <a:pt x="393205" y="8704708"/>
                </a:lnTo>
                <a:cubicBezTo>
                  <a:pt x="138827" y="8009969"/>
                  <a:pt x="0" y="7259531"/>
                  <a:pt x="0" y="6476667"/>
                </a:cubicBezTo>
                <a:cubicBezTo>
                  <a:pt x="0" y="3009700"/>
                  <a:pt x="2722702" y="178654"/>
                  <a:pt x="6146540" y="5099"/>
                </a:cubicBezTo>
                <a:lnTo>
                  <a:pt x="63481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2040305" y="12636940"/>
            <a:ext cx="11927096" cy="5028701"/>
          </a:xfrm>
          <a:custGeom>
            <a:avLst/>
            <a:gdLst>
              <a:gd name="connsiteX0" fmla="*/ 1882714 w 11927096"/>
              <a:gd name="connsiteY0" fmla="*/ 0 h 5028701"/>
              <a:gd name="connsiteX1" fmla="*/ 1895500 w 11927096"/>
              <a:gd name="connsiteY1" fmla="*/ 37791 h 5028701"/>
              <a:gd name="connsiteX2" fmla="*/ 5963548 w 11927096"/>
              <a:gd name="connsiteY2" fmla="*/ 2879545 h 5028701"/>
              <a:gd name="connsiteX3" fmla="*/ 10031596 w 11927096"/>
              <a:gd name="connsiteY3" fmla="*/ 37791 h 5028701"/>
              <a:gd name="connsiteX4" fmla="*/ 10044382 w 11927096"/>
              <a:gd name="connsiteY4" fmla="*/ 2 h 5028701"/>
              <a:gd name="connsiteX5" fmla="*/ 11927096 w 11927096"/>
              <a:gd name="connsiteY5" fmla="*/ 1086987 h 5028701"/>
              <a:gd name="connsiteX6" fmla="*/ 11804550 w 11927096"/>
              <a:gd name="connsiteY6" fmla="*/ 1358050 h 5028701"/>
              <a:gd name="connsiteX7" fmla="*/ 5963548 w 11927096"/>
              <a:gd name="connsiteY7" fmla="*/ 5028701 h 5028701"/>
              <a:gd name="connsiteX8" fmla="*/ 122546 w 11927096"/>
              <a:gd name="connsiteY8" fmla="*/ 1358050 h 5028701"/>
              <a:gd name="connsiteX9" fmla="*/ 0 w 11927096"/>
              <a:gd name="connsiteY9" fmla="*/ 1086985 h 5028701"/>
              <a:gd name="connsiteX10" fmla="*/ 1882714 w 11927096"/>
              <a:gd name="connsiteY10" fmla="*/ 0 h 502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27096" h="5028701">
                <a:moveTo>
                  <a:pt x="1882714" y="0"/>
                </a:moveTo>
                <a:lnTo>
                  <a:pt x="1895500" y="37791"/>
                </a:lnTo>
                <a:cubicBezTo>
                  <a:pt x="2502682" y="1696083"/>
                  <a:pt x="4094908" y="2879545"/>
                  <a:pt x="5963548" y="2879545"/>
                </a:cubicBezTo>
                <a:cubicBezTo>
                  <a:pt x="7832188" y="2879545"/>
                  <a:pt x="9424414" y="1696083"/>
                  <a:pt x="10031596" y="37791"/>
                </a:cubicBezTo>
                <a:lnTo>
                  <a:pt x="10044382" y="2"/>
                </a:lnTo>
                <a:lnTo>
                  <a:pt x="11927096" y="1086987"/>
                </a:lnTo>
                <a:lnTo>
                  <a:pt x="11804550" y="1358050"/>
                </a:lnTo>
                <a:cubicBezTo>
                  <a:pt x="10758026" y="3529940"/>
                  <a:pt x="8535814" y="5028701"/>
                  <a:pt x="5963548" y="5028701"/>
                </a:cubicBezTo>
                <a:cubicBezTo>
                  <a:pt x="3391282" y="5028701"/>
                  <a:pt x="1169070" y="3529940"/>
                  <a:pt x="122546" y="1358050"/>
                </a:cubicBezTo>
                <a:lnTo>
                  <a:pt x="0" y="1086985"/>
                </a:lnTo>
                <a:lnTo>
                  <a:pt x="188271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3101626">
            <a:off x="6871638" y="7845711"/>
            <a:ext cx="7818574" cy="260344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553023"/>
              </a:avLst>
            </a:prstTxWarp>
            <a:spAutoFit/>
          </a:bodyPr>
          <a:lstStyle/>
          <a:p>
            <a:pPr algn="ctr"/>
            <a:r>
              <a:rPr lang="zh-CN" alt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文本特征</a:t>
            </a:r>
            <a:r>
              <a:rPr lang="en-US" altLang="zh-CN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LGB</a:t>
            </a:r>
            <a:r>
              <a:rPr lang="zh-CN" altLang="en-US" sz="8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8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8056441">
            <a:off x="1577095" y="7916908"/>
            <a:ext cx="6902149" cy="28333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756473"/>
              </a:avLst>
            </a:prstTxWarp>
            <a:spAutoFit/>
          </a:bodyPr>
          <a:lstStyle/>
          <a:p>
            <a:pPr algn="ctr"/>
            <a:r>
              <a:rPr lang="en-US" altLang="zh-CN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特征</a:t>
            </a:r>
            <a:r>
              <a:rPr lang="en-US" altLang="zh-CN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LGB</a:t>
            </a:r>
            <a:r>
              <a:rPr lang="zh-CN" altLang="en-US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97944" y="14771697"/>
            <a:ext cx="6417141" cy="17111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1380753"/>
              </a:avLst>
            </a:prstTxWarp>
            <a:spAutoFit/>
          </a:bodyPr>
          <a:lstStyle/>
          <a:p>
            <a:pPr algn="ctr"/>
            <a:r>
              <a:rPr lang="en-US" altLang="zh-CN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ESIM</a:t>
            </a:r>
            <a:r>
              <a:rPr lang="zh-CN" altLang="en-US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03288" y="9893291"/>
            <a:ext cx="83167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平均融合</a:t>
            </a:r>
            <a:endParaRPr lang="en-US" altLang="zh-CN" sz="9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得分</a:t>
            </a:r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0.627837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2649355">
            <a:off x="8511188" y="6072001"/>
            <a:ext cx="6720746" cy="266485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611099"/>
              </a:avLst>
            </a:prstTxWarp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单模</a:t>
            </a:r>
            <a:r>
              <a:rPr lang="en-US" altLang="zh-CN" sz="1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0.598488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88155" y="16775851"/>
            <a:ext cx="8316700" cy="156966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单模</a:t>
            </a:r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0.587182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18056441">
            <a:off x="-134633" y="7063747"/>
            <a:ext cx="6902149" cy="28333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756473"/>
              </a:avLst>
            </a:prstTxWarp>
            <a:spAutoFit/>
          </a:bodyPr>
          <a:lstStyle/>
          <a:p>
            <a:pPr algn="ctr"/>
            <a:r>
              <a:rPr lang="zh-CN" altLang="en-US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单模</a:t>
            </a:r>
            <a:r>
              <a:rPr lang="en-US" altLang="zh-CN" sz="8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0.578532</a:t>
            </a:r>
            <a:endParaRPr lang="zh-CN" altLang="en-US" sz="8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图片包含 文字, 纵横字谜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443" y="1218154"/>
            <a:ext cx="13688695" cy="17945545"/>
          </a:xfrm>
          <a:prstGeom prst="rect">
            <a:avLst/>
          </a:prstGeom>
        </p:spPr>
      </p:pic>
      <p:sp>
        <p:nvSpPr>
          <p:cNvPr id="20" name="矩形: 圆角 19"/>
          <p:cNvSpPr/>
          <p:nvPr/>
        </p:nvSpPr>
        <p:spPr>
          <a:xfrm>
            <a:off x="29106495" y="1306006"/>
            <a:ext cx="7437120" cy="17769840"/>
          </a:xfrm>
          <a:prstGeom prst="roundRect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30922" y="19163699"/>
            <a:ext cx="41968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[1] Chen, Qian, et al. "Enhanced LSTM for Natural Language Inference." Proceedings of the 55th Annual Meeting of the Association for Computational Linguistics (Volume 1: Long Papers). 2017.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15251" y="2239631"/>
            <a:ext cx="12291986" cy="169887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解决方案：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、采样部分数据统计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，需要利用测试集的分布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泛化能力可能不好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、将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ctr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相关的特征从特征集中抽出，独立训练一个模型，不需要利用测试集的分布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泛化能力较强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9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9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采用方案</a:t>
            </a:r>
            <a:r>
              <a:rPr lang="en-US" altLang="zh-CN" sz="9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9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14976014" y="3171746"/>
            <a:ext cx="12104023" cy="101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65065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altLang="zh-CN" sz="65065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lang="zh-CN" altLang="en-US" sz="65065" b="1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5699" y="13162399"/>
            <a:ext cx="18027651" cy="260033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800" b="1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13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>
            <a:normAutofit/>
          </a:bodyPr>
          <a:lstStyle/>
          <a:p>
            <a:r>
              <a:rPr lang="en-US" altLang="zh-CN" b="1"/>
              <a:t>5  </a:t>
            </a:r>
            <a:r>
              <a:rPr lang="zh-CN" altLang="en-US" b="1" i="1"/>
              <a:t>总结</a:t>
            </a:r>
            <a:endParaRPr lang="zh-CN" altLang="en-US" b="1" i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2970212" y="3829051"/>
          <a:ext cx="37834888" cy="1608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144581" y="10057031"/>
            <a:ext cx="34861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优化方案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635932" y="8727438"/>
            <a:ext cx="21927186" cy="4144648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3900" b="1" dirty="0">
                <a:latin typeface="微软雅黑" panose="020B0503020204020204" charset="-122"/>
                <a:ea typeface="微软雅黑" panose="020B0503020204020204" charset="-122"/>
              </a:rPr>
              <a:t>谢谢聆听</a:t>
            </a:r>
            <a:endParaRPr lang="zh-CN" altLang="en-US" sz="239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260301" y="2000255"/>
            <a:ext cx="15144752" cy="222885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3800" b="1" dirty="0"/>
              <a:t>C O N T E N T S</a:t>
            </a:r>
            <a:endParaRPr lang="zh-CN" altLang="en-US" sz="13800" b="1" dirty="0"/>
          </a:p>
        </p:txBody>
      </p:sp>
      <p:sp>
        <p:nvSpPr>
          <p:cNvPr id="42" name="MH_Number_1"/>
          <p:cNvSpPr/>
          <p:nvPr>
            <p:custDataLst>
              <p:tags r:id="rId1"/>
            </p:custDataLst>
          </p:nvPr>
        </p:nvSpPr>
        <p:spPr>
          <a:xfrm>
            <a:off x="26793971" y="5342261"/>
            <a:ext cx="2064373" cy="2064365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940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940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3" name="MH_Entry_1"/>
          <p:cNvSpPr/>
          <p:nvPr>
            <p:custDataLst>
              <p:tags r:id="rId2"/>
            </p:custDataLst>
          </p:nvPr>
        </p:nvSpPr>
        <p:spPr>
          <a:xfrm>
            <a:off x="30060900" y="5447971"/>
            <a:ext cx="9969988" cy="1930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125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团队介绍</a:t>
            </a:r>
            <a:endParaRPr lang="en-US" altLang="zh-CN" sz="125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MH_Number_1"/>
          <p:cNvSpPr/>
          <p:nvPr>
            <p:custDataLst>
              <p:tags r:id="rId3"/>
            </p:custDataLst>
          </p:nvPr>
        </p:nvSpPr>
        <p:spPr>
          <a:xfrm>
            <a:off x="26793971" y="8665227"/>
            <a:ext cx="2064373" cy="2064365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940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940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5" name="MH_Entry_1"/>
          <p:cNvSpPr/>
          <p:nvPr>
            <p:custDataLst>
              <p:tags r:id="rId4"/>
            </p:custDataLst>
          </p:nvPr>
        </p:nvSpPr>
        <p:spPr>
          <a:xfrm>
            <a:off x="30060900" y="8770937"/>
            <a:ext cx="9969988" cy="1930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125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赛题分析</a:t>
            </a:r>
            <a:endParaRPr lang="en-US" altLang="zh-CN" sz="125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MH_Number_1"/>
          <p:cNvSpPr/>
          <p:nvPr>
            <p:custDataLst>
              <p:tags r:id="rId5"/>
            </p:custDataLst>
          </p:nvPr>
        </p:nvSpPr>
        <p:spPr>
          <a:xfrm>
            <a:off x="26793971" y="11988193"/>
            <a:ext cx="2064373" cy="2064365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940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940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7" name="MH_Entry_1"/>
          <p:cNvSpPr/>
          <p:nvPr>
            <p:custDataLst>
              <p:tags r:id="rId6"/>
            </p:custDataLst>
          </p:nvPr>
        </p:nvSpPr>
        <p:spPr>
          <a:xfrm>
            <a:off x="30060900" y="12093903"/>
            <a:ext cx="9969988" cy="1930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125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特征工程</a:t>
            </a:r>
            <a:endParaRPr lang="en-US" altLang="zh-CN" sz="125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MH_Number_1"/>
          <p:cNvSpPr/>
          <p:nvPr>
            <p:custDataLst>
              <p:tags r:id="rId7"/>
            </p:custDataLst>
          </p:nvPr>
        </p:nvSpPr>
        <p:spPr>
          <a:xfrm>
            <a:off x="26793971" y="15311159"/>
            <a:ext cx="2064373" cy="2064365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940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940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9" name="MH_Entry_1"/>
          <p:cNvSpPr/>
          <p:nvPr>
            <p:custDataLst>
              <p:tags r:id="rId8"/>
            </p:custDataLst>
          </p:nvPr>
        </p:nvSpPr>
        <p:spPr>
          <a:xfrm>
            <a:off x="30060900" y="15416869"/>
            <a:ext cx="9969988" cy="1930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125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模型描述</a:t>
            </a:r>
            <a:endParaRPr lang="en-US" altLang="zh-CN" sz="125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8" name="MH_Number_1"/>
          <p:cNvSpPr/>
          <p:nvPr>
            <p:custDataLst>
              <p:tags r:id="rId9"/>
            </p:custDataLst>
          </p:nvPr>
        </p:nvSpPr>
        <p:spPr>
          <a:xfrm>
            <a:off x="26793971" y="18739835"/>
            <a:ext cx="2064373" cy="2064365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940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940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9" name="MH_Entry_1"/>
          <p:cNvSpPr/>
          <p:nvPr>
            <p:custDataLst>
              <p:tags r:id="rId10"/>
            </p:custDataLst>
          </p:nvPr>
        </p:nvSpPr>
        <p:spPr>
          <a:xfrm>
            <a:off x="30060900" y="18845545"/>
            <a:ext cx="9969988" cy="193008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125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总结</a:t>
            </a:r>
            <a:endParaRPr lang="en-US" altLang="zh-CN" sz="1254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14976014" y="3171746"/>
            <a:ext cx="12104023" cy="101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650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65065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5699" y="13162399"/>
            <a:ext cx="18027651" cy="260033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团队介绍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888200" y="1543050"/>
            <a:ext cx="22945725" cy="1777467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1500" dirty="0">
                <a:latin typeface="微软雅黑" panose="020B0503020204020204" charset="-122"/>
                <a:ea typeface="微软雅黑" panose="020B0503020204020204" charset="-122"/>
              </a:rPr>
              <a:t>团队介绍：</a:t>
            </a:r>
            <a:endParaRPr lang="en-US" altLang="zh-CN" sz="115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刘亚坤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队长</a:t>
            </a:r>
            <a:r>
              <a:rPr lang="en-US" altLang="zh-CN" sz="9600" dirty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燕山大学 软件工程 大三学生</a:t>
            </a:r>
            <a:endParaRPr lang="en-US" altLang="zh-CN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吴越 燕山大学 软件工程 大三学生</a:t>
            </a:r>
            <a:endParaRPr lang="en-US" altLang="zh-CN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庄凯 燕山大学 计算机 大三学生</a:t>
            </a:r>
            <a:endParaRPr lang="en-US" altLang="zh-CN" sz="9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50000"/>
              </a:lnSpc>
            </a:pPr>
            <a:endParaRPr lang="en-US" altLang="zh-CN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14976014" y="3171746"/>
            <a:ext cx="12104023" cy="101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650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65065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5699" y="13162399"/>
            <a:ext cx="18027651" cy="260033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赛题分析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/>
          <a:lstStyle/>
          <a:p>
            <a:r>
              <a:rPr lang="en-US" altLang="zh-CN" b="1" dirty="0"/>
              <a:t>2  </a:t>
            </a:r>
            <a:r>
              <a:rPr lang="zh-CN" altLang="en-US" b="1" i="1" dirty="0"/>
              <a:t>赛题分析</a:t>
            </a:r>
            <a:endParaRPr lang="zh-CN" altLang="en-US" b="1" i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2970213" y="4572000"/>
          <a:ext cx="37260212" cy="148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4954" y="9300441"/>
            <a:ext cx="6611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赛题重述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870400" y="9300441"/>
            <a:ext cx="6611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思路设计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67274" y="9300441"/>
            <a:ext cx="6611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微软雅黑" panose="020B0503020204020204" charset="-122"/>
                <a:ea typeface="微软雅黑" panose="020B0503020204020204" charset="-122"/>
              </a:rPr>
              <a:t>解题思路</a:t>
            </a:r>
            <a:endParaRPr lang="zh-CN" altLang="en-US" sz="9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14976014" y="3171746"/>
            <a:ext cx="12104023" cy="1010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65065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65065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85699" y="13162399"/>
            <a:ext cx="18027651" cy="2600332"/>
          </a:xfrm>
          <a:prstGeom prst="rect">
            <a:avLst/>
          </a:prstGeom>
          <a:gradFill flip="none" rotWithShape="1">
            <a:gsLst>
              <a:gs pos="0">
                <a:srgbClr val="75C4C1"/>
              </a:gs>
              <a:gs pos="25000">
                <a:srgbClr val="2D89C3"/>
              </a:gs>
              <a:gs pos="56000">
                <a:srgbClr val="4764B2"/>
              </a:gs>
              <a:gs pos="81000">
                <a:srgbClr val="594AA7"/>
              </a:gs>
              <a:gs pos="100000">
                <a:srgbClr val="6C2E9A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3800" b="1" dirty="0">
                <a:latin typeface="微软雅黑" panose="020B0503020204020204" charset="-122"/>
                <a:ea typeface="微软雅黑" panose="020B0503020204020204" charset="-122"/>
              </a:rPr>
              <a:t>特征工程</a:t>
            </a:r>
            <a:endParaRPr lang="zh-CN" altLang="en-US" sz="13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>
            <a:normAutofit/>
          </a:bodyPr>
          <a:lstStyle/>
          <a:p>
            <a:r>
              <a:rPr lang="en-US" altLang="zh-CN" b="1" dirty="0"/>
              <a:t>3  </a:t>
            </a:r>
            <a:r>
              <a:rPr lang="zh-CN" altLang="en-US" b="1" i="1" dirty="0"/>
              <a:t>特征工程</a:t>
            </a:r>
            <a:endParaRPr lang="zh-CN" altLang="en-US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11175" y="2774004"/>
          <a:ext cx="42176699" cy="1765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0001" y="1170651"/>
            <a:ext cx="9866768" cy="2137960"/>
          </a:xfrm>
        </p:spPr>
        <p:txBody>
          <a:bodyPr>
            <a:normAutofit/>
          </a:bodyPr>
          <a:lstStyle/>
          <a:p>
            <a:r>
              <a:rPr lang="en-US" altLang="zh-CN" b="1" dirty="0"/>
              <a:t>3  </a:t>
            </a:r>
            <a:r>
              <a:rPr lang="zh-CN" altLang="en-US" b="1" i="1" dirty="0"/>
              <a:t>特征工程</a:t>
            </a:r>
            <a:endParaRPr lang="zh-CN" altLang="en-US" b="1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" t="395" r="8337" b="11947"/>
          <a:stretch>
            <a:fillRect/>
          </a:stretch>
        </p:blipFill>
        <p:spPr>
          <a:xfrm>
            <a:off x="4032549" y="931482"/>
            <a:ext cx="1031820" cy="2137960"/>
          </a:xfrm>
          <a:prstGeom prst="rect">
            <a:avLst/>
          </a:prstGeom>
        </p:spPr>
      </p:pic>
      <p:graphicFrame>
        <p:nvGraphicFramePr>
          <p:cNvPr id="4" name="图示 3"/>
          <p:cNvGraphicFramePr/>
          <p:nvPr/>
        </p:nvGraphicFramePr>
        <p:xfrm>
          <a:off x="7199841" y="3547780"/>
          <a:ext cx="30107679" cy="1685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WPS 演示</Application>
  <PresentationFormat>自定义</PresentationFormat>
  <Paragraphs>104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 Light</vt:lpstr>
      <vt:lpstr>微软雅黑</vt:lpstr>
      <vt:lpstr>Times New Roman</vt:lpstr>
      <vt:lpstr>Impact</vt:lpstr>
      <vt:lpstr>Arial Unicode MS</vt:lpstr>
      <vt:lpstr>Calibri</vt:lpstr>
      <vt:lpstr>Office 主题</vt:lpstr>
      <vt:lpstr>拯救菜鸟团队 决赛答辩</vt:lpstr>
      <vt:lpstr>PowerPoint 演示文稿</vt:lpstr>
      <vt:lpstr>PowerPoint 演示文稿</vt:lpstr>
      <vt:lpstr>PowerPoint 演示文稿</vt:lpstr>
      <vt:lpstr>PowerPoint 演示文稿</vt:lpstr>
      <vt:lpstr>2  赛题分析</vt:lpstr>
      <vt:lpstr>PowerPoint 演示文稿</vt:lpstr>
      <vt:lpstr>3  特征工程</vt:lpstr>
      <vt:lpstr>3  特征工程</vt:lpstr>
      <vt:lpstr>PowerPoint 演示文稿</vt:lpstr>
      <vt:lpstr>4  模型描述</vt:lpstr>
      <vt:lpstr>4  模型描述</vt:lpstr>
      <vt:lpstr>PowerPoint 演示文稿</vt:lpstr>
      <vt:lpstr>5  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JQXX</cp:lastModifiedBy>
  <cp:revision>155</cp:revision>
  <dcterms:created xsi:type="dcterms:W3CDTF">2017-08-03T09:01:00Z</dcterms:created>
  <dcterms:modified xsi:type="dcterms:W3CDTF">2019-08-23T15:02:26Z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2052-11.1.0.8869</vt:lpwstr>
  </property>
</Properties>
</file>